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3" r:id="rId1"/>
    <p:sldMasterId id="2147483655" r:id="rId2"/>
  </p:sldMasterIdLst>
  <p:notesMasterIdLst>
    <p:notesMasterId r:id="rId21"/>
  </p:notesMasterIdLst>
  <p:sldIdLst>
    <p:sldId id="256" r:id="rId3"/>
    <p:sldId id="281" r:id="rId4"/>
    <p:sldId id="282" r:id="rId5"/>
    <p:sldId id="280" r:id="rId6"/>
    <p:sldId id="285" r:id="rId7"/>
    <p:sldId id="278" r:id="rId8"/>
    <p:sldId id="258" r:id="rId9"/>
    <p:sldId id="277" r:id="rId10"/>
    <p:sldId id="260" r:id="rId11"/>
    <p:sldId id="257" r:id="rId12"/>
    <p:sldId id="261" r:id="rId13"/>
    <p:sldId id="262" r:id="rId14"/>
    <p:sldId id="265" r:id="rId15"/>
    <p:sldId id="279" r:id="rId16"/>
    <p:sldId id="283" r:id="rId17"/>
    <p:sldId id="284" r:id="rId18"/>
    <p:sldId id="286" r:id="rId19"/>
    <p:sldId id="287" r:id="rId20"/>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730" autoAdjust="0"/>
  </p:normalViewPr>
  <p:slideViewPr>
    <p:cSldViewPr snapToGrid="0">
      <p:cViewPr>
        <p:scale>
          <a:sx n="70" d="100"/>
          <a:sy n="70" d="100"/>
        </p:scale>
        <p:origin x="-1156"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96447841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0" name="Google Shape;80;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4" name="Google Shape;144;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9" name="Google Shape;99;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9" name="Google Shape;99;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3" name="Google Shape;93;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5" name="Google Shape;105;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7" name="Google Shape;87;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1" name="Google Shape;111;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7" name="Google Shape;117;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4" name="Google Shape;144;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re seul">
  <p:cSld name="Titre seul">
    <p:spTree>
      <p:nvGrpSpPr>
        <p:cNvPr id="1" name="Shape 21"/>
        <p:cNvGrpSpPr/>
        <p:nvPr/>
      </p:nvGrpSpPr>
      <p:grpSpPr>
        <a:xfrm>
          <a:off x="0" y="0"/>
          <a:ext cx="0" cy="0"/>
          <a:chOff x="0" y="0"/>
          <a:chExt cx="0" cy="0"/>
        </a:xfrm>
      </p:grpSpPr>
      <p:sp>
        <p:nvSpPr>
          <p:cNvPr id="22" name="Google Shape;22;p2"/>
          <p:cNvSpPr txBox="1">
            <a:spLocks noGrp="1"/>
          </p:cNvSpPr>
          <p:nvPr>
            <p:ph type="title"/>
          </p:nvPr>
        </p:nvSpPr>
        <p:spPr>
          <a:xfrm>
            <a:off x="1752600" y="1587500"/>
            <a:ext cx="5638800" cy="1841500"/>
          </a:xfrm>
          <a:prstGeom prst="rect">
            <a:avLst/>
          </a:prstGeom>
          <a:solidFill>
            <a:srgbClr val="EFEFF0"/>
          </a:solid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000" b="1" i="0" u="none" strike="noStrike" cap="none">
                <a:solidFill>
                  <a:srgbClr val="AD2276"/>
                </a:solidFill>
                <a:latin typeface="Arial"/>
                <a:ea typeface="Arial"/>
                <a:cs typeface="Arial"/>
                <a:sym typeface="Arial"/>
              </a:defRPr>
            </a:lvl1pPr>
            <a:lvl2pPr marR="0" lvl="1" algn="ctr" rtl="0">
              <a:spcBef>
                <a:spcPts val="0"/>
              </a:spcBef>
              <a:spcAft>
                <a:spcPts val="0"/>
              </a:spcAft>
              <a:buSzPts val="1400"/>
              <a:buNone/>
              <a:defRPr sz="4400" b="1" i="0" u="none" strike="noStrike" cap="none">
                <a:solidFill>
                  <a:srgbClr val="AD2276"/>
                </a:solidFill>
                <a:latin typeface="Arial"/>
                <a:ea typeface="Arial"/>
                <a:cs typeface="Arial"/>
                <a:sym typeface="Arial"/>
              </a:defRPr>
            </a:lvl2pPr>
            <a:lvl3pPr marR="0" lvl="2" algn="ctr" rtl="0">
              <a:spcBef>
                <a:spcPts val="0"/>
              </a:spcBef>
              <a:spcAft>
                <a:spcPts val="0"/>
              </a:spcAft>
              <a:buSzPts val="1400"/>
              <a:buNone/>
              <a:defRPr sz="4400" b="1" i="0" u="none" strike="noStrike" cap="none">
                <a:solidFill>
                  <a:srgbClr val="AD2276"/>
                </a:solidFill>
                <a:latin typeface="Arial"/>
                <a:ea typeface="Arial"/>
                <a:cs typeface="Arial"/>
                <a:sym typeface="Arial"/>
              </a:defRPr>
            </a:lvl3pPr>
            <a:lvl4pPr marR="0" lvl="3" algn="ctr" rtl="0">
              <a:spcBef>
                <a:spcPts val="0"/>
              </a:spcBef>
              <a:spcAft>
                <a:spcPts val="0"/>
              </a:spcAft>
              <a:buSzPts val="1400"/>
              <a:buNone/>
              <a:defRPr sz="4400" b="1" i="0" u="none" strike="noStrike" cap="none">
                <a:solidFill>
                  <a:srgbClr val="AD2276"/>
                </a:solidFill>
                <a:latin typeface="Arial"/>
                <a:ea typeface="Arial"/>
                <a:cs typeface="Arial"/>
                <a:sym typeface="Arial"/>
              </a:defRPr>
            </a:lvl4pPr>
            <a:lvl5pPr marR="0" lvl="4" algn="ctr" rtl="0">
              <a:spcBef>
                <a:spcPts val="0"/>
              </a:spcBef>
              <a:spcAft>
                <a:spcPts val="0"/>
              </a:spcAft>
              <a:buSzPts val="1400"/>
              <a:buNone/>
              <a:defRPr sz="4400" b="1" i="0" u="none" strike="noStrike" cap="none">
                <a:solidFill>
                  <a:srgbClr val="AD2276"/>
                </a:solidFill>
                <a:latin typeface="Arial"/>
                <a:ea typeface="Arial"/>
                <a:cs typeface="Arial"/>
                <a:sym typeface="Arial"/>
              </a:defRPr>
            </a:lvl5pPr>
            <a:lvl6pPr marR="0" lvl="5" algn="ctr" rtl="0">
              <a:spcBef>
                <a:spcPts val="0"/>
              </a:spcBef>
              <a:spcAft>
                <a:spcPts val="0"/>
              </a:spcAft>
              <a:buSzPts val="1400"/>
              <a:buNone/>
              <a:defRPr sz="4400" b="1" i="0" u="none" strike="noStrike" cap="none">
                <a:solidFill>
                  <a:srgbClr val="AD2276"/>
                </a:solidFill>
                <a:latin typeface="Arial"/>
                <a:ea typeface="Arial"/>
                <a:cs typeface="Arial"/>
                <a:sym typeface="Arial"/>
              </a:defRPr>
            </a:lvl6pPr>
            <a:lvl7pPr marR="0" lvl="6" algn="ctr" rtl="0">
              <a:spcBef>
                <a:spcPts val="0"/>
              </a:spcBef>
              <a:spcAft>
                <a:spcPts val="0"/>
              </a:spcAft>
              <a:buSzPts val="1400"/>
              <a:buNone/>
              <a:defRPr sz="4400" b="1" i="0" u="none" strike="noStrike" cap="none">
                <a:solidFill>
                  <a:srgbClr val="AD2276"/>
                </a:solidFill>
                <a:latin typeface="Arial"/>
                <a:ea typeface="Arial"/>
                <a:cs typeface="Arial"/>
                <a:sym typeface="Arial"/>
              </a:defRPr>
            </a:lvl7pPr>
            <a:lvl8pPr marR="0" lvl="7" algn="ctr" rtl="0">
              <a:spcBef>
                <a:spcPts val="0"/>
              </a:spcBef>
              <a:spcAft>
                <a:spcPts val="0"/>
              </a:spcAft>
              <a:buSzPts val="1400"/>
              <a:buNone/>
              <a:defRPr sz="4400" b="1" i="0" u="none" strike="noStrike" cap="none">
                <a:solidFill>
                  <a:srgbClr val="AD2276"/>
                </a:solidFill>
                <a:latin typeface="Arial"/>
                <a:ea typeface="Arial"/>
                <a:cs typeface="Arial"/>
                <a:sym typeface="Arial"/>
              </a:defRPr>
            </a:lvl8pPr>
            <a:lvl9pPr marR="0" lvl="8" algn="ctr" rtl="0">
              <a:spcBef>
                <a:spcPts val="0"/>
              </a:spcBef>
              <a:spcAft>
                <a:spcPts val="0"/>
              </a:spcAft>
              <a:buSzPts val="1400"/>
              <a:buNone/>
              <a:defRPr sz="4400" b="1" i="0" u="none" strike="noStrike" cap="none">
                <a:solidFill>
                  <a:srgbClr val="AD2276"/>
                </a:solidFill>
                <a:latin typeface="Arial"/>
                <a:ea typeface="Arial"/>
                <a:cs typeface="Arial"/>
                <a:sym typeface="Arial"/>
              </a:defRPr>
            </a:lvl9pPr>
          </a:lstStyle>
          <a:p>
            <a:endParaRPr/>
          </a:p>
        </p:txBody>
      </p:sp>
      <p:sp>
        <p:nvSpPr>
          <p:cNvPr id="23" name="Google Shape;23;p2"/>
          <p:cNvSpPr txBox="1">
            <a:spLocks noGrp="1"/>
          </p:cNvSpPr>
          <p:nvPr>
            <p:ph type="subTitle" idx="1"/>
          </p:nvPr>
        </p:nvSpPr>
        <p:spPr>
          <a:xfrm>
            <a:off x="1752600" y="3429000"/>
            <a:ext cx="5638800" cy="1905000"/>
          </a:xfrm>
          <a:prstGeom prst="rect">
            <a:avLst/>
          </a:prstGeom>
          <a:solidFill>
            <a:srgbClr val="AD2276"/>
          </a:solidFill>
          <a:ln>
            <a:noFill/>
          </a:ln>
        </p:spPr>
        <p:txBody>
          <a:bodyPr spcFirstLastPara="1" wrap="square" lIns="91425" tIns="45700" rIns="91425" bIns="45700" anchor="ctr" anchorCtr="1">
            <a:noAutofit/>
          </a:bodyPr>
          <a:lstStyle>
            <a:lvl1pPr marR="0" lvl="0" algn="ctr" rtl="0">
              <a:spcBef>
                <a:spcPts val="600"/>
              </a:spcBef>
              <a:spcAft>
                <a:spcPts val="0"/>
              </a:spcAft>
              <a:buClr>
                <a:schemeClr val="lt1"/>
              </a:buClr>
              <a:buSzPts val="3000"/>
              <a:buFont typeface="Arial"/>
              <a:buNone/>
              <a:defRPr sz="3000" b="1" i="0" u="none" strike="noStrike" cap="none">
                <a:solidFill>
                  <a:schemeClr val="lt1"/>
                </a:solidFill>
                <a:latin typeface="Arial"/>
                <a:ea typeface="Arial"/>
                <a:cs typeface="Arial"/>
                <a:sym typeface="Arial"/>
              </a:defRPr>
            </a:lvl1pPr>
            <a:lvl2pPr marR="0" lvl="1" algn="ctr" rtl="0">
              <a:spcBef>
                <a:spcPts val="560"/>
              </a:spcBef>
              <a:spcAft>
                <a:spcPts val="0"/>
              </a:spcAft>
              <a:buClr>
                <a:srgbClr val="888888"/>
              </a:buClr>
              <a:buSzPts val="2800"/>
              <a:buFont typeface="Arial"/>
              <a:buNone/>
              <a:defRPr sz="2800" b="0" i="0" u="none" strike="noStrike" cap="none">
                <a:solidFill>
                  <a:srgbClr val="888888"/>
                </a:solidFill>
                <a:latin typeface="Calibri"/>
                <a:ea typeface="Calibri"/>
                <a:cs typeface="Calibri"/>
                <a:sym typeface="Calibri"/>
              </a:defRPr>
            </a:lvl2pPr>
            <a:lvl3pPr marR="0" lvl="2" algn="ctr" rtl="0">
              <a:spcBef>
                <a:spcPts val="480"/>
              </a:spcBef>
              <a:spcAft>
                <a:spcPts val="0"/>
              </a:spcAft>
              <a:buClr>
                <a:srgbClr val="888888"/>
              </a:buClr>
              <a:buSzPts val="2400"/>
              <a:buFont typeface="Arial"/>
              <a:buNone/>
              <a:defRPr sz="2400" b="0" i="0" u="none" strike="noStrike" cap="none">
                <a:solidFill>
                  <a:srgbClr val="888888"/>
                </a:solidFill>
                <a:latin typeface="Calibri"/>
                <a:ea typeface="Calibri"/>
                <a:cs typeface="Calibri"/>
                <a:sym typeface="Calibri"/>
              </a:defRPr>
            </a:lvl3pPr>
            <a:lvl4pPr marR="0" lvl="3"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4pPr>
            <a:lvl5pPr marR="0" lvl="4"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5pPr>
            <a:lvl6pPr marR="0" lvl="5"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6pPr>
            <a:lvl7pPr marR="0" lvl="6"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7pPr>
            <a:lvl8pPr marR="0" lvl="7"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8pPr>
            <a:lvl9pPr marR="0" lvl="8"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24" name="Google Shape;24;p2"/>
          <p:cNvSpPr txBox="1">
            <a:spLocks noGrp="1"/>
          </p:cNvSpPr>
          <p:nvPr>
            <p:ph type="dt" idx="10"/>
          </p:nvPr>
        </p:nvSpPr>
        <p:spPr>
          <a:xfrm>
            <a:off x="1981200" y="6356350"/>
            <a:ext cx="990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000" b="0" i="0" u="none">
                <a:solidFill>
                  <a:srgbClr val="898989"/>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5" name="Google Shape;25;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6" name="Google Shape;26;p2"/>
          <p:cNvSpPr txBox="1">
            <a:spLocks noGrp="1"/>
          </p:cNvSpPr>
          <p:nvPr>
            <p:ph type="sldNum" idx="12"/>
          </p:nvPr>
        </p:nvSpPr>
        <p:spPr>
          <a:xfrm>
            <a:off x="6172200" y="6356350"/>
            <a:ext cx="10668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iapositive de titre" type="title">
  <p:cSld name="TITLE">
    <p:spTree>
      <p:nvGrpSpPr>
        <p:cNvPr id="1" name="Shape 27"/>
        <p:cNvGrpSpPr/>
        <p:nvPr/>
      </p:nvGrpSpPr>
      <p:grpSpPr>
        <a:xfrm>
          <a:off x="0" y="0"/>
          <a:ext cx="0" cy="0"/>
          <a:chOff x="0" y="0"/>
          <a:chExt cx="0" cy="0"/>
        </a:xfrm>
      </p:grpSpPr>
      <p:sp>
        <p:nvSpPr>
          <p:cNvPr id="28" name="Google Shape;28;p3"/>
          <p:cNvSpPr txBox="1">
            <a:spLocks noGrp="1"/>
          </p:cNvSpPr>
          <p:nvPr>
            <p:ph type="ctrTitle"/>
          </p:nvPr>
        </p:nvSpPr>
        <p:spPr>
          <a:xfrm>
            <a:off x="1752600" y="1600201"/>
            <a:ext cx="5638800" cy="1219199"/>
          </a:xfrm>
          <a:prstGeom prst="rect">
            <a:avLst/>
          </a:prstGeom>
          <a:solidFill>
            <a:srgbClr val="EFEFF0"/>
          </a:solid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1" i="0" u="none" strike="noStrike" cap="none">
                <a:solidFill>
                  <a:srgbClr val="AD2276"/>
                </a:solidFill>
                <a:latin typeface="Arial"/>
                <a:ea typeface="Arial"/>
                <a:cs typeface="Arial"/>
                <a:sym typeface="Arial"/>
              </a:defRPr>
            </a:lvl1pPr>
            <a:lvl2pPr marR="0" lvl="1" algn="ctr" rtl="0">
              <a:spcBef>
                <a:spcPts val="0"/>
              </a:spcBef>
              <a:spcAft>
                <a:spcPts val="0"/>
              </a:spcAft>
              <a:buSzPts val="1400"/>
              <a:buNone/>
              <a:defRPr sz="4400" b="1" i="0" u="none" strike="noStrike" cap="none">
                <a:solidFill>
                  <a:srgbClr val="AD2276"/>
                </a:solidFill>
                <a:latin typeface="Arial"/>
                <a:ea typeface="Arial"/>
                <a:cs typeface="Arial"/>
                <a:sym typeface="Arial"/>
              </a:defRPr>
            </a:lvl2pPr>
            <a:lvl3pPr marR="0" lvl="2" algn="ctr" rtl="0">
              <a:spcBef>
                <a:spcPts val="0"/>
              </a:spcBef>
              <a:spcAft>
                <a:spcPts val="0"/>
              </a:spcAft>
              <a:buSzPts val="1400"/>
              <a:buNone/>
              <a:defRPr sz="4400" b="1" i="0" u="none" strike="noStrike" cap="none">
                <a:solidFill>
                  <a:srgbClr val="AD2276"/>
                </a:solidFill>
                <a:latin typeface="Arial"/>
                <a:ea typeface="Arial"/>
                <a:cs typeface="Arial"/>
                <a:sym typeface="Arial"/>
              </a:defRPr>
            </a:lvl3pPr>
            <a:lvl4pPr marR="0" lvl="3" algn="ctr" rtl="0">
              <a:spcBef>
                <a:spcPts val="0"/>
              </a:spcBef>
              <a:spcAft>
                <a:spcPts val="0"/>
              </a:spcAft>
              <a:buSzPts val="1400"/>
              <a:buNone/>
              <a:defRPr sz="4400" b="1" i="0" u="none" strike="noStrike" cap="none">
                <a:solidFill>
                  <a:srgbClr val="AD2276"/>
                </a:solidFill>
                <a:latin typeface="Arial"/>
                <a:ea typeface="Arial"/>
                <a:cs typeface="Arial"/>
                <a:sym typeface="Arial"/>
              </a:defRPr>
            </a:lvl4pPr>
            <a:lvl5pPr marR="0" lvl="4" algn="ctr" rtl="0">
              <a:spcBef>
                <a:spcPts val="0"/>
              </a:spcBef>
              <a:spcAft>
                <a:spcPts val="0"/>
              </a:spcAft>
              <a:buSzPts val="1400"/>
              <a:buNone/>
              <a:defRPr sz="4400" b="1" i="0" u="none" strike="noStrike" cap="none">
                <a:solidFill>
                  <a:srgbClr val="AD2276"/>
                </a:solidFill>
                <a:latin typeface="Arial"/>
                <a:ea typeface="Arial"/>
                <a:cs typeface="Arial"/>
                <a:sym typeface="Arial"/>
              </a:defRPr>
            </a:lvl5pPr>
            <a:lvl6pPr marR="0" lvl="5" algn="ctr" rtl="0">
              <a:spcBef>
                <a:spcPts val="0"/>
              </a:spcBef>
              <a:spcAft>
                <a:spcPts val="0"/>
              </a:spcAft>
              <a:buSzPts val="1400"/>
              <a:buNone/>
              <a:defRPr sz="4400" b="1" i="0" u="none" strike="noStrike" cap="none">
                <a:solidFill>
                  <a:srgbClr val="AD2276"/>
                </a:solidFill>
                <a:latin typeface="Arial"/>
                <a:ea typeface="Arial"/>
                <a:cs typeface="Arial"/>
                <a:sym typeface="Arial"/>
              </a:defRPr>
            </a:lvl6pPr>
            <a:lvl7pPr marR="0" lvl="6" algn="ctr" rtl="0">
              <a:spcBef>
                <a:spcPts val="0"/>
              </a:spcBef>
              <a:spcAft>
                <a:spcPts val="0"/>
              </a:spcAft>
              <a:buSzPts val="1400"/>
              <a:buNone/>
              <a:defRPr sz="4400" b="1" i="0" u="none" strike="noStrike" cap="none">
                <a:solidFill>
                  <a:srgbClr val="AD2276"/>
                </a:solidFill>
                <a:latin typeface="Arial"/>
                <a:ea typeface="Arial"/>
                <a:cs typeface="Arial"/>
                <a:sym typeface="Arial"/>
              </a:defRPr>
            </a:lvl7pPr>
            <a:lvl8pPr marR="0" lvl="7" algn="ctr" rtl="0">
              <a:spcBef>
                <a:spcPts val="0"/>
              </a:spcBef>
              <a:spcAft>
                <a:spcPts val="0"/>
              </a:spcAft>
              <a:buSzPts val="1400"/>
              <a:buNone/>
              <a:defRPr sz="4400" b="1" i="0" u="none" strike="noStrike" cap="none">
                <a:solidFill>
                  <a:srgbClr val="AD2276"/>
                </a:solidFill>
                <a:latin typeface="Arial"/>
                <a:ea typeface="Arial"/>
                <a:cs typeface="Arial"/>
                <a:sym typeface="Arial"/>
              </a:defRPr>
            </a:lvl8pPr>
            <a:lvl9pPr marR="0" lvl="8" algn="ctr" rtl="0">
              <a:spcBef>
                <a:spcPts val="0"/>
              </a:spcBef>
              <a:spcAft>
                <a:spcPts val="0"/>
              </a:spcAft>
              <a:buSzPts val="1400"/>
              <a:buNone/>
              <a:defRPr sz="4400" b="1" i="0" u="none" strike="noStrike" cap="none">
                <a:solidFill>
                  <a:srgbClr val="AD2276"/>
                </a:solidFill>
                <a:latin typeface="Arial"/>
                <a:ea typeface="Arial"/>
                <a:cs typeface="Arial"/>
                <a:sym typeface="Arial"/>
              </a:defRPr>
            </a:lvl9pPr>
          </a:lstStyle>
          <a:p>
            <a:endParaRPr/>
          </a:p>
        </p:txBody>
      </p:sp>
      <p:sp>
        <p:nvSpPr>
          <p:cNvPr id="29" name="Google Shape;29;p3"/>
          <p:cNvSpPr txBox="1">
            <a:spLocks noGrp="1"/>
          </p:cNvSpPr>
          <p:nvPr>
            <p:ph type="subTitle" idx="1"/>
          </p:nvPr>
        </p:nvSpPr>
        <p:spPr>
          <a:xfrm>
            <a:off x="1752600" y="3886200"/>
            <a:ext cx="6019800" cy="1752600"/>
          </a:xfrm>
          <a:prstGeom prst="rect">
            <a:avLst/>
          </a:prstGeom>
          <a:noFill/>
          <a:ln>
            <a:noFill/>
          </a:ln>
        </p:spPr>
        <p:txBody>
          <a:bodyPr spcFirstLastPara="1" wrap="square" lIns="91425" tIns="45700" rIns="91425" bIns="45700" anchor="t" anchorCtr="0">
            <a:noAutofit/>
          </a:bodyPr>
          <a:lstStyle>
            <a:lvl1pPr marR="0" lvl="0" algn="ctr" rtl="0">
              <a:spcBef>
                <a:spcPts val="640"/>
              </a:spcBef>
              <a:spcAft>
                <a:spcPts val="0"/>
              </a:spcAft>
              <a:buClr>
                <a:srgbClr val="888888"/>
              </a:buClr>
              <a:buSzPts val="3200"/>
              <a:buFont typeface="Arial"/>
              <a:buNone/>
              <a:defRPr sz="3200" b="0" i="0" u="none" strike="noStrike" cap="none">
                <a:solidFill>
                  <a:srgbClr val="888888"/>
                </a:solidFill>
                <a:latin typeface="Arial"/>
                <a:ea typeface="Arial"/>
                <a:cs typeface="Arial"/>
                <a:sym typeface="Arial"/>
              </a:defRPr>
            </a:lvl1pPr>
            <a:lvl2pPr marR="0" lvl="1" algn="ctr" rtl="0">
              <a:spcBef>
                <a:spcPts val="560"/>
              </a:spcBef>
              <a:spcAft>
                <a:spcPts val="0"/>
              </a:spcAft>
              <a:buClr>
                <a:srgbClr val="888888"/>
              </a:buClr>
              <a:buSzPts val="2800"/>
              <a:buFont typeface="Arial"/>
              <a:buNone/>
              <a:defRPr sz="2800" b="0" i="0" u="none" strike="noStrike" cap="none">
                <a:solidFill>
                  <a:srgbClr val="888888"/>
                </a:solidFill>
                <a:latin typeface="Calibri"/>
                <a:ea typeface="Calibri"/>
                <a:cs typeface="Calibri"/>
                <a:sym typeface="Calibri"/>
              </a:defRPr>
            </a:lvl2pPr>
            <a:lvl3pPr marR="0" lvl="2" algn="ctr" rtl="0">
              <a:spcBef>
                <a:spcPts val="480"/>
              </a:spcBef>
              <a:spcAft>
                <a:spcPts val="0"/>
              </a:spcAft>
              <a:buClr>
                <a:srgbClr val="888888"/>
              </a:buClr>
              <a:buSzPts val="2400"/>
              <a:buFont typeface="Arial"/>
              <a:buNone/>
              <a:defRPr sz="2400" b="0" i="0" u="none" strike="noStrike" cap="none">
                <a:solidFill>
                  <a:srgbClr val="888888"/>
                </a:solidFill>
                <a:latin typeface="Calibri"/>
                <a:ea typeface="Calibri"/>
                <a:cs typeface="Calibri"/>
                <a:sym typeface="Calibri"/>
              </a:defRPr>
            </a:lvl3pPr>
            <a:lvl4pPr marR="0" lvl="3"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4pPr>
            <a:lvl5pPr marR="0" lvl="4"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5pPr>
            <a:lvl6pPr marR="0" lvl="5"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6pPr>
            <a:lvl7pPr marR="0" lvl="6"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7pPr>
            <a:lvl8pPr marR="0" lvl="7"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8pPr>
            <a:lvl9pPr marR="0" lvl="8"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30" name="Google Shape;30;p3"/>
          <p:cNvSpPr txBox="1">
            <a:spLocks noGrp="1"/>
          </p:cNvSpPr>
          <p:nvPr>
            <p:ph type="dt" idx="10"/>
          </p:nvPr>
        </p:nvSpPr>
        <p:spPr>
          <a:xfrm>
            <a:off x="1981200" y="6356350"/>
            <a:ext cx="990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000" b="0" i="0" u="none">
                <a:solidFill>
                  <a:srgbClr val="898989"/>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1" name="Google Shape;31;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2" name="Google Shape;32;p3"/>
          <p:cNvSpPr txBox="1">
            <a:spLocks noGrp="1"/>
          </p:cNvSpPr>
          <p:nvPr>
            <p:ph type="sldNum" idx="12"/>
          </p:nvPr>
        </p:nvSpPr>
        <p:spPr>
          <a:xfrm>
            <a:off x="6172200" y="6356350"/>
            <a:ext cx="10668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re et contenu">
  <p:cSld name="Titre et contenu">
    <p:spTree>
      <p:nvGrpSpPr>
        <p:cNvPr id="1" name="Shape 73"/>
        <p:cNvGrpSpPr/>
        <p:nvPr/>
      </p:nvGrpSpPr>
      <p:grpSpPr>
        <a:xfrm>
          <a:off x="0" y="0"/>
          <a:ext cx="0" cy="0"/>
          <a:chOff x="0" y="0"/>
          <a:chExt cx="0" cy="0"/>
        </a:xfrm>
      </p:grpSpPr>
      <p:sp>
        <p:nvSpPr>
          <p:cNvPr id="74" name="Google Shape;74;p8"/>
          <p:cNvSpPr txBox="1">
            <a:spLocks noGrp="1"/>
          </p:cNvSpPr>
          <p:nvPr>
            <p:ph type="title"/>
          </p:nvPr>
        </p:nvSpPr>
        <p:spPr>
          <a:xfrm>
            <a:off x="762000" y="0"/>
            <a:ext cx="6629399" cy="12954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2800" b="1" i="0" u="none" strike="noStrike" cap="none">
                <a:solidFill>
                  <a:srgbClr val="AD2276"/>
                </a:solidFill>
                <a:latin typeface="Arial"/>
                <a:ea typeface="Arial"/>
                <a:cs typeface="Arial"/>
                <a:sym typeface="Arial"/>
              </a:defRPr>
            </a:lvl1pPr>
            <a:lvl2pPr marR="0" lvl="1" algn="ctr" rtl="0">
              <a:spcBef>
                <a:spcPts val="0"/>
              </a:spcBef>
              <a:spcAft>
                <a:spcPts val="0"/>
              </a:spcAft>
              <a:buSzPts val="1400"/>
              <a:buNone/>
              <a:defRPr sz="2800" b="1" i="0" u="none" strike="noStrike" cap="none">
                <a:solidFill>
                  <a:srgbClr val="AD2276"/>
                </a:solidFill>
                <a:latin typeface="Arial"/>
                <a:ea typeface="Arial"/>
                <a:cs typeface="Arial"/>
                <a:sym typeface="Arial"/>
              </a:defRPr>
            </a:lvl2pPr>
            <a:lvl3pPr marR="0" lvl="2" algn="ctr" rtl="0">
              <a:spcBef>
                <a:spcPts val="0"/>
              </a:spcBef>
              <a:spcAft>
                <a:spcPts val="0"/>
              </a:spcAft>
              <a:buSzPts val="1400"/>
              <a:buNone/>
              <a:defRPr sz="2800" b="1" i="0" u="none" strike="noStrike" cap="none">
                <a:solidFill>
                  <a:srgbClr val="AD2276"/>
                </a:solidFill>
                <a:latin typeface="Arial"/>
                <a:ea typeface="Arial"/>
                <a:cs typeface="Arial"/>
                <a:sym typeface="Arial"/>
              </a:defRPr>
            </a:lvl3pPr>
            <a:lvl4pPr marR="0" lvl="3" algn="ctr" rtl="0">
              <a:spcBef>
                <a:spcPts val="0"/>
              </a:spcBef>
              <a:spcAft>
                <a:spcPts val="0"/>
              </a:spcAft>
              <a:buSzPts val="1400"/>
              <a:buNone/>
              <a:defRPr sz="2800" b="1" i="0" u="none" strike="noStrike" cap="none">
                <a:solidFill>
                  <a:srgbClr val="AD2276"/>
                </a:solidFill>
                <a:latin typeface="Arial"/>
                <a:ea typeface="Arial"/>
                <a:cs typeface="Arial"/>
                <a:sym typeface="Arial"/>
              </a:defRPr>
            </a:lvl4pPr>
            <a:lvl5pPr marR="0" lvl="4" algn="ctr" rtl="0">
              <a:spcBef>
                <a:spcPts val="0"/>
              </a:spcBef>
              <a:spcAft>
                <a:spcPts val="0"/>
              </a:spcAft>
              <a:buSzPts val="1400"/>
              <a:buNone/>
              <a:defRPr sz="2800" b="1" i="0" u="none" strike="noStrike" cap="none">
                <a:solidFill>
                  <a:srgbClr val="AD2276"/>
                </a:solidFill>
                <a:latin typeface="Arial"/>
                <a:ea typeface="Arial"/>
                <a:cs typeface="Arial"/>
                <a:sym typeface="Arial"/>
              </a:defRPr>
            </a:lvl5pPr>
            <a:lvl6pPr marR="0" lvl="5" algn="ctr" rtl="0">
              <a:spcBef>
                <a:spcPts val="0"/>
              </a:spcBef>
              <a:spcAft>
                <a:spcPts val="0"/>
              </a:spcAft>
              <a:buSzPts val="1400"/>
              <a:buNone/>
              <a:defRPr sz="2800" b="1" i="0" u="none" strike="noStrike" cap="none">
                <a:solidFill>
                  <a:srgbClr val="AD2276"/>
                </a:solidFill>
                <a:latin typeface="Arial"/>
                <a:ea typeface="Arial"/>
                <a:cs typeface="Arial"/>
                <a:sym typeface="Arial"/>
              </a:defRPr>
            </a:lvl6pPr>
            <a:lvl7pPr marR="0" lvl="6" algn="ctr" rtl="0">
              <a:spcBef>
                <a:spcPts val="0"/>
              </a:spcBef>
              <a:spcAft>
                <a:spcPts val="0"/>
              </a:spcAft>
              <a:buSzPts val="1400"/>
              <a:buNone/>
              <a:defRPr sz="2800" b="1" i="0" u="none" strike="noStrike" cap="none">
                <a:solidFill>
                  <a:srgbClr val="AD2276"/>
                </a:solidFill>
                <a:latin typeface="Arial"/>
                <a:ea typeface="Arial"/>
                <a:cs typeface="Arial"/>
                <a:sym typeface="Arial"/>
              </a:defRPr>
            </a:lvl7pPr>
            <a:lvl8pPr marR="0" lvl="7" algn="ctr" rtl="0">
              <a:spcBef>
                <a:spcPts val="0"/>
              </a:spcBef>
              <a:spcAft>
                <a:spcPts val="0"/>
              </a:spcAft>
              <a:buSzPts val="1400"/>
              <a:buNone/>
              <a:defRPr sz="2800" b="1" i="0" u="none" strike="noStrike" cap="none">
                <a:solidFill>
                  <a:srgbClr val="AD2276"/>
                </a:solidFill>
                <a:latin typeface="Arial"/>
                <a:ea typeface="Arial"/>
                <a:cs typeface="Arial"/>
                <a:sym typeface="Arial"/>
              </a:defRPr>
            </a:lvl8pPr>
            <a:lvl9pPr marR="0" lvl="8" algn="ctr" rtl="0">
              <a:spcBef>
                <a:spcPts val="0"/>
              </a:spcBef>
              <a:spcAft>
                <a:spcPts val="0"/>
              </a:spcAft>
              <a:buSzPts val="1400"/>
              <a:buNone/>
              <a:defRPr sz="2800" b="1" i="0" u="none" strike="noStrike" cap="none">
                <a:solidFill>
                  <a:srgbClr val="AD2276"/>
                </a:solidFill>
                <a:latin typeface="Arial"/>
                <a:ea typeface="Arial"/>
                <a:cs typeface="Arial"/>
                <a:sym typeface="Arial"/>
              </a:defRPr>
            </a:lvl9pPr>
          </a:lstStyle>
          <a:p>
            <a:endParaRPr/>
          </a:p>
        </p:txBody>
      </p:sp>
      <p:sp>
        <p:nvSpPr>
          <p:cNvPr id="75" name="Google Shape;75;p8"/>
          <p:cNvSpPr txBox="1">
            <a:spLocks noGrp="1"/>
          </p:cNvSpPr>
          <p:nvPr>
            <p:ph type="dt" idx="10"/>
          </p:nvPr>
        </p:nvSpPr>
        <p:spPr>
          <a:xfrm>
            <a:off x="876300" y="6356350"/>
            <a:ext cx="990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000" b="0" i="0" u="none">
                <a:solidFill>
                  <a:srgbClr val="898989"/>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6" name="Google Shape;76;p8"/>
          <p:cNvSpPr txBox="1">
            <a:spLocks noGrp="1"/>
          </p:cNvSpPr>
          <p:nvPr>
            <p:ph type="ftr" idx="11"/>
          </p:nvPr>
        </p:nvSpPr>
        <p:spPr>
          <a:xfrm>
            <a:off x="2057400" y="6356350"/>
            <a:ext cx="39624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7" name="Google Shape;77;p8"/>
          <p:cNvSpPr txBox="1">
            <a:spLocks noGrp="1"/>
          </p:cNvSpPr>
          <p:nvPr>
            <p:ph type="sldNum" idx="12"/>
          </p:nvPr>
        </p:nvSpPr>
        <p:spPr>
          <a:xfrm>
            <a:off x="6172200" y="6356350"/>
            <a:ext cx="10668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3.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p:nvPr/>
        </p:nvSpPr>
        <p:spPr>
          <a:xfrm>
            <a:off x="457200" y="2824162"/>
            <a:ext cx="1295400" cy="4033837"/>
          </a:xfrm>
          <a:prstGeom prst="rect">
            <a:avLst/>
          </a:prstGeom>
          <a:solidFill>
            <a:srgbClr val="EFEFF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grpSp>
        <p:nvGrpSpPr>
          <p:cNvPr id="7" name="Google Shape;7;p1"/>
          <p:cNvGrpSpPr/>
          <p:nvPr/>
        </p:nvGrpSpPr>
        <p:grpSpPr>
          <a:xfrm>
            <a:off x="381000" y="254000"/>
            <a:ext cx="1371600" cy="6604000"/>
            <a:chOff x="0" y="0"/>
            <a:chExt cx="2147483647" cy="2147483647"/>
          </a:xfrm>
        </p:grpSpPr>
        <p:pic>
          <p:nvPicPr>
            <p:cNvPr id="8" name="Google Shape;8;p1"/>
            <p:cNvPicPr preferRelativeResize="0"/>
            <p:nvPr/>
          </p:nvPicPr>
          <p:blipFill rotWithShape="1">
            <a:blip r:embed="rId4">
              <a:alphaModFix/>
            </a:blip>
            <a:srcRect/>
            <a:stretch/>
          </p:blipFill>
          <p:spPr>
            <a:xfrm>
              <a:off x="0" y="0"/>
              <a:ext cx="715827852" cy="2147483647"/>
            </a:xfrm>
            <a:prstGeom prst="rect">
              <a:avLst/>
            </a:prstGeom>
            <a:noFill/>
            <a:ln>
              <a:noFill/>
            </a:ln>
          </p:spPr>
        </p:pic>
        <p:pic>
          <p:nvPicPr>
            <p:cNvPr id="9" name="Google Shape;9;p1"/>
            <p:cNvPicPr preferRelativeResize="0"/>
            <p:nvPr/>
          </p:nvPicPr>
          <p:blipFill rotWithShape="1">
            <a:blip r:embed="rId4">
              <a:alphaModFix/>
            </a:blip>
            <a:srcRect/>
            <a:stretch/>
          </p:blipFill>
          <p:spPr>
            <a:xfrm>
              <a:off x="715827848" y="0"/>
              <a:ext cx="715827852" cy="2147483647"/>
            </a:xfrm>
            <a:prstGeom prst="rect">
              <a:avLst/>
            </a:prstGeom>
            <a:noFill/>
            <a:ln>
              <a:noFill/>
            </a:ln>
          </p:spPr>
        </p:pic>
        <p:pic>
          <p:nvPicPr>
            <p:cNvPr id="10" name="Google Shape;10;p1"/>
            <p:cNvPicPr preferRelativeResize="0"/>
            <p:nvPr/>
          </p:nvPicPr>
          <p:blipFill rotWithShape="1">
            <a:blip r:embed="rId4">
              <a:alphaModFix/>
            </a:blip>
            <a:srcRect/>
            <a:stretch/>
          </p:blipFill>
          <p:spPr>
            <a:xfrm>
              <a:off x="1431655794" y="0"/>
              <a:ext cx="715827852" cy="2147483647"/>
            </a:xfrm>
            <a:prstGeom prst="rect">
              <a:avLst/>
            </a:prstGeom>
            <a:noFill/>
            <a:ln>
              <a:noFill/>
            </a:ln>
          </p:spPr>
        </p:pic>
      </p:grpSp>
      <p:sp>
        <p:nvSpPr>
          <p:cNvPr id="11" name="Google Shape;11;p1"/>
          <p:cNvSpPr/>
          <p:nvPr/>
        </p:nvSpPr>
        <p:spPr>
          <a:xfrm>
            <a:off x="0" y="1587500"/>
            <a:ext cx="457200" cy="5270500"/>
          </a:xfrm>
          <a:prstGeom prst="rect">
            <a:avLst/>
          </a:prstGeom>
          <a:solidFill>
            <a:srgbClr val="6FB149"/>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sp>
        <p:nvSpPr>
          <p:cNvPr id="12" name="Google Shape;12;p1"/>
          <p:cNvSpPr txBox="1">
            <a:spLocks noGrp="1"/>
          </p:cNvSpPr>
          <p:nvPr>
            <p:ph type="dt" idx="10"/>
          </p:nvPr>
        </p:nvSpPr>
        <p:spPr>
          <a:xfrm>
            <a:off x="1981200" y="6356350"/>
            <a:ext cx="990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000" b="0" i="0" u="none">
                <a:solidFill>
                  <a:srgbClr val="898989"/>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172200" y="6356350"/>
            <a:ext cx="10668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sz="1400">
              <a:solidFill>
                <a:srgbClr val="000000"/>
              </a:solidFill>
              <a:latin typeface="Arial"/>
              <a:ea typeface="Arial"/>
              <a:cs typeface="Arial"/>
              <a:sym typeface="Arial"/>
            </a:endParaRPr>
          </a:p>
        </p:txBody>
      </p:sp>
      <p:pic>
        <p:nvPicPr>
          <p:cNvPr id="15" name="Google Shape;15;p1"/>
          <p:cNvPicPr preferRelativeResize="0"/>
          <p:nvPr/>
        </p:nvPicPr>
        <p:blipFill rotWithShape="1">
          <a:blip r:embed="rId4">
            <a:alphaModFix/>
          </a:blip>
          <a:srcRect/>
          <a:stretch/>
        </p:blipFill>
        <p:spPr>
          <a:xfrm>
            <a:off x="0" y="254000"/>
            <a:ext cx="457200" cy="6604000"/>
          </a:xfrm>
          <a:prstGeom prst="rect">
            <a:avLst/>
          </a:prstGeom>
          <a:noFill/>
          <a:ln>
            <a:noFill/>
          </a:ln>
        </p:spPr>
      </p:pic>
      <p:sp>
        <p:nvSpPr>
          <p:cNvPr id="16" name="Google Shape;16;p1"/>
          <p:cNvSpPr txBox="1">
            <a:spLocks noGrp="1"/>
          </p:cNvSpPr>
          <p:nvPr>
            <p:ph type="title"/>
          </p:nvPr>
        </p:nvSpPr>
        <p:spPr>
          <a:xfrm>
            <a:off x="1752600" y="1587500"/>
            <a:ext cx="5638800" cy="3746500"/>
          </a:xfrm>
          <a:prstGeom prst="rect">
            <a:avLst/>
          </a:prstGeom>
          <a:solidFill>
            <a:srgbClr val="EFEFF0"/>
          </a:solid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1" i="0" u="none" strike="noStrike" cap="none">
                <a:solidFill>
                  <a:srgbClr val="AD2276"/>
                </a:solidFill>
                <a:latin typeface="Arial"/>
                <a:ea typeface="Arial"/>
                <a:cs typeface="Arial"/>
                <a:sym typeface="Arial"/>
              </a:defRPr>
            </a:lvl1pPr>
            <a:lvl2pPr marR="0" lvl="1" algn="ctr" rtl="0">
              <a:spcBef>
                <a:spcPts val="0"/>
              </a:spcBef>
              <a:spcAft>
                <a:spcPts val="0"/>
              </a:spcAft>
              <a:buSzPts val="1400"/>
              <a:buNone/>
              <a:defRPr sz="4400" b="1" i="0" u="none" strike="noStrike" cap="none">
                <a:solidFill>
                  <a:srgbClr val="AD2276"/>
                </a:solidFill>
                <a:latin typeface="Arial"/>
                <a:ea typeface="Arial"/>
                <a:cs typeface="Arial"/>
                <a:sym typeface="Arial"/>
              </a:defRPr>
            </a:lvl2pPr>
            <a:lvl3pPr marR="0" lvl="2" algn="ctr" rtl="0">
              <a:spcBef>
                <a:spcPts val="0"/>
              </a:spcBef>
              <a:spcAft>
                <a:spcPts val="0"/>
              </a:spcAft>
              <a:buSzPts val="1400"/>
              <a:buNone/>
              <a:defRPr sz="4400" b="1" i="0" u="none" strike="noStrike" cap="none">
                <a:solidFill>
                  <a:srgbClr val="AD2276"/>
                </a:solidFill>
                <a:latin typeface="Arial"/>
                <a:ea typeface="Arial"/>
                <a:cs typeface="Arial"/>
                <a:sym typeface="Arial"/>
              </a:defRPr>
            </a:lvl3pPr>
            <a:lvl4pPr marR="0" lvl="3" algn="ctr" rtl="0">
              <a:spcBef>
                <a:spcPts val="0"/>
              </a:spcBef>
              <a:spcAft>
                <a:spcPts val="0"/>
              </a:spcAft>
              <a:buSzPts val="1400"/>
              <a:buNone/>
              <a:defRPr sz="4400" b="1" i="0" u="none" strike="noStrike" cap="none">
                <a:solidFill>
                  <a:srgbClr val="AD2276"/>
                </a:solidFill>
                <a:latin typeface="Arial"/>
                <a:ea typeface="Arial"/>
                <a:cs typeface="Arial"/>
                <a:sym typeface="Arial"/>
              </a:defRPr>
            </a:lvl4pPr>
            <a:lvl5pPr marR="0" lvl="4" algn="ctr" rtl="0">
              <a:spcBef>
                <a:spcPts val="0"/>
              </a:spcBef>
              <a:spcAft>
                <a:spcPts val="0"/>
              </a:spcAft>
              <a:buSzPts val="1400"/>
              <a:buNone/>
              <a:defRPr sz="4400" b="1" i="0" u="none" strike="noStrike" cap="none">
                <a:solidFill>
                  <a:srgbClr val="AD2276"/>
                </a:solidFill>
                <a:latin typeface="Arial"/>
                <a:ea typeface="Arial"/>
                <a:cs typeface="Arial"/>
                <a:sym typeface="Arial"/>
              </a:defRPr>
            </a:lvl5pPr>
            <a:lvl6pPr marR="0" lvl="5" algn="ctr" rtl="0">
              <a:spcBef>
                <a:spcPts val="0"/>
              </a:spcBef>
              <a:spcAft>
                <a:spcPts val="0"/>
              </a:spcAft>
              <a:buSzPts val="1400"/>
              <a:buNone/>
              <a:defRPr sz="4400" b="1" i="0" u="none" strike="noStrike" cap="none">
                <a:solidFill>
                  <a:srgbClr val="AD2276"/>
                </a:solidFill>
                <a:latin typeface="Arial"/>
                <a:ea typeface="Arial"/>
                <a:cs typeface="Arial"/>
                <a:sym typeface="Arial"/>
              </a:defRPr>
            </a:lvl6pPr>
            <a:lvl7pPr marR="0" lvl="6" algn="ctr" rtl="0">
              <a:spcBef>
                <a:spcPts val="0"/>
              </a:spcBef>
              <a:spcAft>
                <a:spcPts val="0"/>
              </a:spcAft>
              <a:buSzPts val="1400"/>
              <a:buNone/>
              <a:defRPr sz="4400" b="1" i="0" u="none" strike="noStrike" cap="none">
                <a:solidFill>
                  <a:srgbClr val="AD2276"/>
                </a:solidFill>
                <a:latin typeface="Arial"/>
                <a:ea typeface="Arial"/>
                <a:cs typeface="Arial"/>
                <a:sym typeface="Arial"/>
              </a:defRPr>
            </a:lvl7pPr>
            <a:lvl8pPr marR="0" lvl="7" algn="ctr" rtl="0">
              <a:spcBef>
                <a:spcPts val="0"/>
              </a:spcBef>
              <a:spcAft>
                <a:spcPts val="0"/>
              </a:spcAft>
              <a:buSzPts val="1400"/>
              <a:buNone/>
              <a:defRPr sz="4400" b="1" i="0" u="none" strike="noStrike" cap="none">
                <a:solidFill>
                  <a:srgbClr val="AD2276"/>
                </a:solidFill>
                <a:latin typeface="Arial"/>
                <a:ea typeface="Arial"/>
                <a:cs typeface="Arial"/>
                <a:sym typeface="Arial"/>
              </a:defRPr>
            </a:lvl8pPr>
            <a:lvl9pPr marR="0" lvl="8" algn="ctr" rtl="0">
              <a:spcBef>
                <a:spcPts val="0"/>
              </a:spcBef>
              <a:spcAft>
                <a:spcPts val="0"/>
              </a:spcAft>
              <a:buSzPts val="1400"/>
              <a:buNone/>
              <a:defRPr sz="4400" b="1" i="0" u="none" strike="noStrike" cap="none">
                <a:solidFill>
                  <a:srgbClr val="AD2276"/>
                </a:solidFill>
                <a:latin typeface="Arial"/>
                <a:ea typeface="Arial"/>
                <a:cs typeface="Arial"/>
                <a:sym typeface="Arial"/>
              </a:defRPr>
            </a:lvl9pPr>
          </a:lstStyle>
          <a:p>
            <a:endParaRPr/>
          </a:p>
        </p:txBody>
      </p:sp>
      <p:sp>
        <p:nvSpPr>
          <p:cNvPr id="17" name="Google Shape;17;p1"/>
          <p:cNvSpPr/>
          <p:nvPr/>
        </p:nvSpPr>
        <p:spPr>
          <a:xfrm>
            <a:off x="457200" y="1587500"/>
            <a:ext cx="1295400" cy="1236662"/>
          </a:xfrm>
          <a:prstGeom prst="rect">
            <a:avLst/>
          </a:prstGeom>
          <a:solidFill>
            <a:schemeClr val="l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pic>
        <p:nvPicPr>
          <p:cNvPr id="18" name="Google Shape;18;p1"/>
          <p:cNvPicPr preferRelativeResize="0"/>
          <p:nvPr/>
        </p:nvPicPr>
        <p:blipFill rotWithShape="1">
          <a:blip r:embed="rId5">
            <a:alphaModFix/>
          </a:blip>
          <a:srcRect/>
          <a:stretch/>
        </p:blipFill>
        <p:spPr>
          <a:xfrm>
            <a:off x="0" y="0"/>
            <a:ext cx="1752600" cy="1587500"/>
          </a:xfrm>
          <a:prstGeom prst="rect">
            <a:avLst/>
          </a:prstGeom>
          <a:noFill/>
          <a:ln>
            <a:noFill/>
          </a:ln>
        </p:spPr>
      </p:pic>
      <p:pic>
        <p:nvPicPr>
          <p:cNvPr id="19" name="Google Shape;19;p1"/>
          <p:cNvPicPr preferRelativeResize="0"/>
          <p:nvPr/>
        </p:nvPicPr>
        <p:blipFill rotWithShape="1">
          <a:blip r:embed="rId6">
            <a:alphaModFix/>
          </a:blip>
          <a:srcRect/>
          <a:stretch/>
        </p:blipFill>
        <p:spPr>
          <a:xfrm>
            <a:off x="7391400" y="0"/>
            <a:ext cx="1752600" cy="1587500"/>
          </a:xfrm>
          <a:prstGeom prst="rect">
            <a:avLst/>
          </a:prstGeom>
          <a:noFill/>
          <a:ln>
            <a:noFill/>
          </a:ln>
        </p:spPr>
      </p:pic>
      <p:pic>
        <p:nvPicPr>
          <p:cNvPr id="20" name="Google Shape;20;p1"/>
          <p:cNvPicPr preferRelativeResize="0"/>
          <p:nvPr/>
        </p:nvPicPr>
        <p:blipFill rotWithShape="1">
          <a:blip r:embed="rId7">
            <a:alphaModFix/>
          </a:blip>
          <a:srcRect/>
          <a:stretch/>
        </p:blipFill>
        <p:spPr>
          <a:xfrm>
            <a:off x="7391400" y="5334000"/>
            <a:ext cx="1841500" cy="160020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 id="2147483649"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2"/>
        <p:cNvGrpSpPr/>
        <p:nvPr/>
      </p:nvGrpSpPr>
      <p:grpSpPr>
        <a:xfrm>
          <a:off x="0" y="0"/>
          <a:ext cx="0" cy="0"/>
          <a:chOff x="0" y="0"/>
          <a:chExt cx="0" cy="0"/>
        </a:xfrm>
      </p:grpSpPr>
      <p:sp>
        <p:nvSpPr>
          <p:cNvPr id="63" name="Google Shape;63;p7"/>
          <p:cNvSpPr txBox="1">
            <a:spLocks noGrp="1"/>
          </p:cNvSpPr>
          <p:nvPr>
            <p:ph type="dt" idx="10"/>
          </p:nvPr>
        </p:nvSpPr>
        <p:spPr>
          <a:xfrm>
            <a:off x="876300" y="6356350"/>
            <a:ext cx="990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000" b="0" i="0" u="none">
                <a:solidFill>
                  <a:srgbClr val="898989"/>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4" name="Google Shape;64;p7"/>
          <p:cNvSpPr txBox="1">
            <a:spLocks noGrp="1"/>
          </p:cNvSpPr>
          <p:nvPr>
            <p:ph type="ftr" idx="11"/>
          </p:nvPr>
        </p:nvSpPr>
        <p:spPr>
          <a:xfrm>
            <a:off x="2057400" y="6356350"/>
            <a:ext cx="39624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5" name="Google Shape;65;p7"/>
          <p:cNvSpPr txBox="1">
            <a:spLocks noGrp="1"/>
          </p:cNvSpPr>
          <p:nvPr>
            <p:ph type="sldNum" idx="12"/>
          </p:nvPr>
        </p:nvSpPr>
        <p:spPr>
          <a:xfrm>
            <a:off x="6172200" y="6356350"/>
            <a:ext cx="10668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sz="1400">
              <a:solidFill>
                <a:srgbClr val="000000"/>
              </a:solidFill>
              <a:latin typeface="Arial"/>
              <a:ea typeface="Arial"/>
              <a:cs typeface="Arial"/>
              <a:sym typeface="Arial"/>
            </a:endParaRPr>
          </a:p>
        </p:txBody>
      </p:sp>
      <p:sp>
        <p:nvSpPr>
          <p:cNvPr id="66" name="Google Shape;66;p7"/>
          <p:cNvSpPr txBox="1">
            <a:spLocks noGrp="1"/>
          </p:cNvSpPr>
          <p:nvPr>
            <p:ph type="title"/>
          </p:nvPr>
        </p:nvSpPr>
        <p:spPr>
          <a:xfrm>
            <a:off x="762000" y="0"/>
            <a:ext cx="6629400" cy="12954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2800" b="1" i="0" u="none" strike="noStrike" cap="none">
                <a:solidFill>
                  <a:srgbClr val="AD2276"/>
                </a:solidFill>
                <a:latin typeface="Arial"/>
                <a:ea typeface="Arial"/>
                <a:cs typeface="Arial"/>
                <a:sym typeface="Arial"/>
              </a:defRPr>
            </a:lvl1pPr>
            <a:lvl2pPr marR="0" lvl="1" algn="ctr" rtl="0">
              <a:spcBef>
                <a:spcPts val="0"/>
              </a:spcBef>
              <a:spcAft>
                <a:spcPts val="0"/>
              </a:spcAft>
              <a:buSzPts val="1400"/>
              <a:buNone/>
              <a:defRPr sz="2800" b="1" i="0" u="none" strike="noStrike" cap="none">
                <a:solidFill>
                  <a:srgbClr val="AD2276"/>
                </a:solidFill>
                <a:latin typeface="Arial"/>
                <a:ea typeface="Arial"/>
                <a:cs typeface="Arial"/>
                <a:sym typeface="Arial"/>
              </a:defRPr>
            </a:lvl2pPr>
            <a:lvl3pPr marR="0" lvl="2" algn="ctr" rtl="0">
              <a:spcBef>
                <a:spcPts val="0"/>
              </a:spcBef>
              <a:spcAft>
                <a:spcPts val="0"/>
              </a:spcAft>
              <a:buSzPts val="1400"/>
              <a:buNone/>
              <a:defRPr sz="2800" b="1" i="0" u="none" strike="noStrike" cap="none">
                <a:solidFill>
                  <a:srgbClr val="AD2276"/>
                </a:solidFill>
                <a:latin typeface="Arial"/>
                <a:ea typeface="Arial"/>
                <a:cs typeface="Arial"/>
                <a:sym typeface="Arial"/>
              </a:defRPr>
            </a:lvl3pPr>
            <a:lvl4pPr marR="0" lvl="3" algn="ctr" rtl="0">
              <a:spcBef>
                <a:spcPts val="0"/>
              </a:spcBef>
              <a:spcAft>
                <a:spcPts val="0"/>
              </a:spcAft>
              <a:buSzPts val="1400"/>
              <a:buNone/>
              <a:defRPr sz="2800" b="1" i="0" u="none" strike="noStrike" cap="none">
                <a:solidFill>
                  <a:srgbClr val="AD2276"/>
                </a:solidFill>
                <a:latin typeface="Arial"/>
                <a:ea typeface="Arial"/>
                <a:cs typeface="Arial"/>
                <a:sym typeface="Arial"/>
              </a:defRPr>
            </a:lvl4pPr>
            <a:lvl5pPr marR="0" lvl="4" algn="ctr" rtl="0">
              <a:spcBef>
                <a:spcPts val="0"/>
              </a:spcBef>
              <a:spcAft>
                <a:spcPts val="0"/>
              </a:spcAft>
              <a:buSzPts val="1400"/>
              <a:buNone/>
              <a:defRPr sz="2800" b="1" i="0" u="none" strike="noStrike" cap="none">
                <a:solidFill>
                  <a:srgbClr val="AD2276"/>
                </a:solidFill>
                <a:latin typeface="Arial"/>
                <a:ea typeface="Arial"/>
                <a:cs typeface="Arial"/>
                <a:sym typeface="Arial"/>
              </a:defRPr>
            </a:lvl5pPr>
            <a:lvl6pPr marR="0" lvl="5" algn="ctr" rtl="0">
              <a:spcBef>
                <a:spcPts val="0"/>
              </a:spcBef>
              <a:spcAft>
                <a:spcPts val="0"/>
              </a:spcAft>
              <a:buSzPts val="1400"/>
              <a:buNone/>
              <a:defRPr sz="2800" b="1" i="0" u="none" strike="noStrike" cap="none">
                <a:solidFill>
                  <a:srgbClr val="AD2276"/>
                </a:solidFill>
                <a:latin typeface="Arial"/>
                <a:ea typeface="Arial"/>
                <a:cs typeface="Arial"/>
                <a:sym typeface="Arial"/>
              </a:defRPr>
            </a:lvl6pPr>
            <a:lvl7pPr marR="0" lvl="6" algn="ctr" rtl="0">
              <a:spcBef>
                <a:spcPts val="0"/>
              </a:spcBef>
              <a:spcAft>
                <a:spcPts val="0"/>
              </a:spcAft>
              <a:buSzPts val="1400"/>
              <a:buNone/>
              <a:defRPr sz="2800" b="1" i="0" u="none" strike="noStrike" cap="none">
                <a:solidFill>
                  <a:srgbClr val="AD2276"/>
                </a:solidFill>
                <a:latin typeface="Arial"/>
                <a:ea typeface="Arial"/>
                <a:cs typeface="Arial"/>
                <a:sym typeface="Arial"/>
              </a:defRPr>
            </a:lvl7pPr>
            <a:lvl8pPr marR="0" lvl="7" algn="ctr" rtl="0">
              <a:spcBef>
                <a:spcPts val="0"/>
              </a:spcBef>
              <a:spcAft>
                <a:spcPts val="0"/>
              </a:spcAft>
              <a:buSzPts val="1400"/>
              <a:buNone/>
              <a:defRPr sz="2800" b="1" i="0" u="none" strike="noStrike" cap="none">
                <a:solidFill>
                  <a:srgbClr val="AD2276"/>
                </a:solidFill>
                <a:latin typeface="Arial"/>
                <a:ea typeface="Arial"/>
                <a:cs typeface="Arial"/>
                <a:sym typeface="Arial"/>
              </a:defRPr>
            </a:lvl8pPr>
            <a:lvl9pPr marR="0" lvl="8" algn="ctr" rtl="0">
              <a:spcBef>
                <a:spcPts val="0"/>
              </a:spcBef>
              <a:spcAft>
                <a:spcPts val="0"/>
              </a:spcAft>
              <a:buSzPts val="1400"/>
              <a:buNone/>
              <a:defRPr sz="2800" b="1" i="0" u="none" strike="noStrike" cap="none">
                <a:solidFill>
                  <a:srgbClr val="AD2276"/>
                </a:solidFill>
                <a:latin typeface="Arial"/>
                <a:ea typeface="Arial"/>
                <a:cs typeface="Arial"/>
                <a:sym typeface="Arial"/>
              </a:defRPr>
            </a:lvl9pPr>
          </a:lstStyle>
          <a:p>
            <a:endParaRPr/>
          </a:p>
        </p:txBody>
      </p:sp>
      <p:sp>
        <p:nvSpPr>
          <p:cNvPr id="67" name="Google Shape;67;p7"/>
          <p:cNvSpPr/>
          <p:nvPr/>
        </p:nvSpPr>
        <p:spPr>
          <a:xfrm>
            <a:off x="376237" y="0"/>
            <a:ext cx="385762" cy="6858000"/>
          </a:xfrm>
          <a:prstGeom prst="rect">
            <a:avLst/>
          </a:prstGeom>
          <a:solidFill>
            <a:srgbClr val="6FB149"/>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pic>
        <p:nvPicPr>
          <p:cNvPr id="68" name="Google Shape;68;p7"/>
          <p:cNvPicPr preferRelativeResize="0"/>
          <p:nvPr/>
        </p:nvPicPr>
        <p:blipFill rotWithShape="1">
          <a:blip r:embed="rId3">
            <a:alphaModFix/>
          </a:blip>
          <a:srcRect/>
          <a:stretch/>
        </p:blipFill>
        <p:spPr>
          <a:xfrm>
            <a:off x="376237" y="0"/>
            <a:ext cx="385762" cy="5562600"/>
          </a:xfrm>
          <a:prstGeom prst="rect">
            <a:avLst/>
          </a:prstGeom>
          <a:noFill/>
          <a:ln>
            <a:noFill/>
          </a:ln>
        </p:spPr>
      </p:pic>
      <p:pic>
        <p:nvPicPr>
          <p:cNvPr id="69" name="Google Shape;69;p7"/>
          <p:cNvPicPr preferRelativeResize="0"/>
          <p:nvPr/>
        </p:nvPicPr>
        <p:blipFill rotWithShape="1">
          <a:blip r:embed="rId3">
            <a:alphaModFix/>
          </a:blip>
          <a:srcRect/>
          <a:stretch/>
        </p:blipFill>
        <p:spPr>
          <a:xfrm>
            <a:off x="376237" y="5562600"/>
            <a:ext cx="385762" cy="5562600"/>
          </a:xfrm>
          <a:prstGeom prst="rect">
            <a:avLst/>
          </a:prstGeom>
          <a:noFill/>
          <a:ln>
            <a:noFill/>
          </a:ln>
        </p:spPr>
      </p:pic>
      <p:sp>
        <p:nvSpPr>
          <p:cNvPr id="70" name="Google Shape;70;p7"/>
          <p:cNvSpPr txBox="1"/>
          <p:nvPr/>
        </p:nvSpPr>
        <p:spPr>
          <a:xfrm>
            <a:off x="762000" y="1295400"/>
            <a:ext cx="6629400" cy="3975100"/>
          </a:xfrm>
          <a:prstGeom prst="rect">
            <a:avLst/>
          </a:prstGeom>
          <a:solidFill>
            <a:srgbClr val="EFEFF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sp>
        <p:nvSpPr>
          <p:cNvPr id="71" name="Google Shape;71;p7"/>
          <p:cNvSpPr txBox="1"/>
          <p:nvPr/>
        </p:nvSpPr>
        <p:spPr>
          <a:xfrm rot="-5400000">
            <a:off x="-690562" y="5837237"/>
            <a:ext cx="1752600" cy="288925"/>
          </a:xfrm>
          <a:prstGeom prst="rect">
            <a:avLst/>
          </a:prstGeom>
          <a:noFill/>
          <a:ln>
            <a:noFill/>
          </a:ln>
        </p:spPr>
        <p:txBody>
          <a:bodyPr spcFirstLastPara="1" wrap="square" lIns="91425" tIns="45700" rIns="91425" bIns="45700" anchor="ctr" anchorCtr="1">
            <a:noAutofit/>
          </a:bodyPr>
          <a:lstStyle/>
          <a:p>
            <a:pPr marL="0" marR="0" lvl="0" indent="0" algn="ctr" rtl="0">
              <a:lnSpc>
                <a:spcPct val="100000"/>
              </a:lnSpc>
              <a:spcBef>
                <a:spcPts val="0"/>
              </a:spcBef>
              <a:spcAft>
                <a:spcPts val="0"/>
              </a:spcAft>
              <a:buClr>
                <a:srgbClr val="AD2276"/>
              </a:buClr>
              <a:buSzPts val="1600"/>
              <a:buFont typeface="Arial"/>
              <a:buNone/>
            </a:pPr>
            <a:r>
              <a:rPr lang="en-US" sz="1600" b="1" i="0" u="none">
                <a:solidFill>
                  <a:srgbClr val="AD2276"/>
                </a:solidFill>
                <a:latin typeface="Arial"/>
                <a:ea typeface="Arial"/>
                <a:cs typeface="Arial"/>
                <a:sym typeface="Arial"/>
              </a:rPr>
              <a:t>univ-lyon2.fr</a:t>
            </a:r>
            <a:endParaRPr/>
          </a:p>
        </p:txBody>
      </p:sp>
      <p:pic>
        <p:nvPicPr>
          <p:cNvPr id="72" name="Google Shape;72;p7"/>
          <p:cNvPicPr preferRelativeResize="0"/>
          <p:nvPr/>
        </p:nvPicPr>
        <p:blipFill rotWithShape="1">
          <a:blip r:embed="rId4">
            <a:alphaModFix/>
          </a:blip>
          <a:srcRect/>
          <a:stretch/>
        </p:blipFill>
        <p:spPr>
          <a:xfrm>
            <a:off x="7391400" y="5270500"/>
            <a:ext cx="1752600" cy="158750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52"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mailto:gestion.scolarite.master.meef.anglais@univ-lyon2.fr"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gestion.scolarite.master.meef.anglais@univ-lyon2.fr"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mailto:gestion.scolarite.master.llcer.anglais@univ-lyon2.fr"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mailto:Josephine.Remon@univ-lyon2.fr"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mailto:Frederic.Herrmann@univ-lyon2.fr" TargetMode="External"/><Relationship Id="rId4" Type="http://schemas.openxmlformats.org/officeDocument/2006/relationships/hyperlink" Target="mailto:Agnes.Delayahe@univ-lyon2.fr"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bul.univ-lyon2.fr/index.php/s/GViaUcJm02nsh6H"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langues.univ-lyon2.fr/formation/le-capes-et-le-cafep-avec-le-master-meef" TargetMode="External"/><Relationship Id="rId2" Type="http://schemas.openxmlformats.org/officeDocument/2006/relationships/hyperlink" Target="https://www.youtube.com/watch?v=21uZZJPyt6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univ-lyon2.fr/plan-d-acces/plan-campus-berges-du-rhone-1"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9"/>
          <p:cNvSpPr txBox="1">
            <a:spLocks noGrp="1"/>
          </p:cNvSpPr>
          <p:nvPr>
            <p:ph type="title"/>
          </p:nvPr>
        </p:nvSpPr>
        <p:spPr>
          <a:xfrm>
            <a:off x="1752600" y="1587500"/>
            <a:ext cx="5638800" cy="1841500"/>
          </a:xfrm>
          <a:prstGeom prst="rect">
            <a:avLst/>
          </a:prstGeom>
          <a:solidFill>
            <a:srgbClr val="EFEFF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AD2276"/>
              </a:buClr>
              <a:buSzPts val="4000"/>
              <a:buFont typeface="Arial"/>
              <a:buNone/>
            </a:pPr>
            <a:r>
              <a:rPr lang="en-US" sz="4000" b="1" i="0" u="none" strike="noStrike" cap="none" dirty="0">
                <a:solidFill>
                  <a:srgbClr val="AD2276"/>
                </a:solidFill>
                <a:latin typeface="Arial"/>
                <a:ea typeface="Arial"/>
                <a:cs typeface="Arial"/>
                <a:sym typeface="Arial"/>
              </a:rPr>
              <a:t>MASTER MEEF </a:t>
            </a:r>
            <a:r>
              <a:rPr lang="en-US" sz="4000" b="1" i="0" u="none" strike="noStrike" cap="none" dirty="0" smtClean="0">
                <a:solidFill>
                  <a:srgbClr val="AD2276"/>
                </a:solidFill>
                <a:latin typeface="Arial"/>
                <a:ea typeface="Arial"/>
                <a:cs typeface="Arial"/>
                <a:sym typeface="Arial"/>
              </a:rPr>
              <a:t>ANGLAIS</a:t>
            </a:r>
            <a:r>
              <a:rPr lang="en-US" sz="4000" b="1" i="0" u="none" strike="noStrike" cap="none" dirty="0">
                <a:solidFill>
                  <a:srgbClr val="AD2276"/>
                </a:solidFill>
                <a:latin typeface="Arial"/>
                <a:ea typeface="Arial"/>
                <a:cs typeface="Arial"/>
                <a:sym typeface="Arial"/>
              </a:rPr>
              <a:t/>
            </a:r>
            <a:br>
              <a:rPr lang="en-US" sz="4000" b="1" i="0" u="none" strike="noStrike" cap="none" dirty="0">
                <a:solidFill>
                  <a:srgbClr val="AD2276"/>
                </a:solidFill>
                <a:latin typeface="Arial"/>
                <a:ea typeface="Arial"/>
                <a:cs typeface="Arial"/>
                <a:sym typeface="Arial"/>
              </a:rPr>
            </a:br>
            <a:r>
              <a:rPr lang="en-US" sz="1300" b="1" i="0" u="none" strike="noStrike" cap="none" dirty="0">
                <a:solidFill>
                  <a:srgbClr val="AD2276"/>
                </a:solidFill>
                <a:latin typeface="Arial"/>
                <a:ea typeface="Arial"/>
                <a:cs typeface="Arial"/>
                <a:sym typeface="Arial"/>
              </a:rPr>
              <a:t>MENTION : MÉTIERS DE L’ENSEIGNEMENT, DE L’EDUCATION ET DE LA FORMATION 2</a:t>
            </a:r>
            <a:r>
              <a:rPr lang="en-US" sz="1300" b="1" i="0" u="none" strike="noStrike" cap="none" baseline="30000" dirty="0">
                <a:solidFill>
                  <a:srgbClr val="AD2276"/>
                </a:solidFill>
                <a:latin typeface="Arial"/>
                <a:ea typeface="Arial"/>
                <a:cs typeface="Arial"/>
                <a:sym typeface="Arial"/>
              </a:rPr>
              <a:t>ND</a:t>
            </a:r>
            <a:r>
              <a:rPr lang="en-US" sz="1300" b="1" i="0" u="none" strike="noStrike" cap="none" dirty="0">
                <a:solidFill>
                  <a:srgbClr val="AD2276"/>
                </a:solidFill>
                <a:latin typeface="Arial"/>
                <a:ea typeface="Arial"/>
                <a:cs typeface="Arial"/>
                <a:sym typeface="Arial"/>
              </a:rPr>
              <a:t> DEGRÉ (MEEF)</a:t>
            </a:r>
            <a:endParaRPr dirty="0"/>
          </a:p>
        </p:txBody>
      </p:sp>
      <p:sp>
        <p:nvSpPr>
          <p:cNvPr id="83" name="Google Shape;83;p9"/>
          <p:cNvSpPr txBox="1">
            <a:spLocks noGrp="1"/>
          </p:cNvSpPr>
          <p:nvPr>
            <p:ph type="subTitle" idx="1"/>
          </p:nvPr>
        </p:nvSpPr>
        <p:spPr>
          <a:xfrm>
            <a:off x="1752600" y="3429000"/>
            <a:ext cx="5638800" cy="1905000"/>
          </a:xfrm>
          <a:prstGeom prst="rect">
            <a:avLst/>
          </a:prstGeom>
          <a:solidFill>
            <a:srgbClr val="AD2276"/>
          </a:solidFill>
          <a:ln>
            <a:noFill/>
          </a:ln>
        </p:spPr>
        <p:txBody>
          <a:bodyPr spcFirstLastPara="1" wrap="square" lIns="91425" tIns="45700" rIns="91425" bIns="45700" anchor="ctr" anchorCtr="1">
            <a:noAutofit/>
          </a:bodyPr>
          <a:lstStyle/>
          <a:p>
            <a:pPr marL="0" marR="0" lvl="0" indent="0" algn="ctr" rtl="0">
              <a:lnSpc>
                <a:spcPct val="100000"/>
              </a:lnSpc>
              <a:spcBef>
                <a:spcPts val="0"/>
              </a:spcBef>
              <a:spcAft>
                <a:spcPts val="0"/>
              </a:spcAft>
              <a:buClr>
                <a:schemeClr val="lt1"/>
              </a:buClr>
              <a:buSzPts val="3000"/>
              <a:buFont typeface="Arial"/>
              <a:buNone/>
            </a:pPr>
            <a:r>
              <a:rPr lang="en-US" sz="3000" b="1" i="0" u="none" strike="noStrike" cap="none">
                <a:solidFill>
                  <a:schemeClr val="lt1"/>
                </a:solidFill>
                <a:latin typeface="Arial"/>
                <a:ea typeface="Arial"/>
                <a:cs typeface="Arial"/>
                <a:sym typeface="Arial"/>
              </a:rPr>
              <a:t>DÉPARTEMENT D’ÉTUDES DU MONDE ANGLOPHONE</a:t>
            </a:r>
            <a:endParaRPr/>
          </a:p>
        </p:txBody>
      </p:sp>
      <p:sp>
        <p:nvSpPr>
          <p:cNvPr id="84" name="Google Shape;84;p9"/>
          <p:cNvSpPr txBox="1"/>
          <p:nvPr/>
        </p:nvSpPr>
        <p:spPr>
          <a:xfrm>
            <a:off x="460925" y="1816100"/>
            <a:ext cx="1291500" cy="561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dirty="0" err="1"/>
              <a:t>mis</a:t>
            </a:r>
            <a:r>
              <a:rPr lang="en-US" dirty="0"/>
              <a:t> à jour</a:t>
            </a:r>
            <a:endParaRPr dirty="0"/>
          </a:p>
          <a:p>
            <a:pPr marL="0" lvl="0" indent="0" algn="l" rtl="0">
              <a:spcBef>
                <a:spcPts val="0"/>
              </a:spcBef>
              <a:spcAft>
                <a:spcPts val="0"/>
              </a:spcAft>
              <a:buNone/>
            </a:pPr>
            <a:r>
              <a:rPr lang="en-US" dirty="0" err="1" smtClean="0"/>
              <a:t>Août</a:t>
            </a:r>
            <a:r>
              <a:rPr lang="en-US" dirty="0" smtClean="0"/>
              <a:t> 2022</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0"/>
          <p:cNvSpPr txBox="1">
            <a:spLocks noGrp="1"/>
          </p:cNvSpPr>
          <p:nvPr>
            <p:ph type="title"/>
          </p:nvPr>
        </p:nvSpPr>
        <p:spPr>
          <a:xfrm>
            <a:off x="1752600" y="1587500"/>
            <a:ext cx="5638800" cy="617537"/>
          </a:xfrm>
          <a:prstGeom prst="rect">
            <a:avLst/>
          </a:prstGeom>
          <a:solidFill>
            <a:srgbClr val="EFEFF0"/>
          </a:solidFill>
          <a:ln>
            <a:noFill/>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rgbClr val="AD2276"/>
              </a:buClr>
              <a:buSzPts val="1200"/>
              <a:buFont typeface="Arial"/>
              <a:buNone/>
            </a:pPr>
            <a:r>
              <a:rPr lang="en-US" sz="1200" b="1" i="0" u="none" strike="noStrike" cap="none">
                <a:solidFill>
                  <a:srgbClr val="AD2276"/>
                </a:solidFill>
                <a:latin typeface="Arial"/>
                <a:ea typeface="Arial"/>
                <a:cs typeface="Arial"/>
                <a:sym typeface="Arial"/>
              </a:rPr>
              <a:t/>
            </a:r>
            <a:br>
              <a:rPr lang="en-US" sz="1200" b="1" i="0" u="none" strike="noStrike" cap="none">
                <a:solidFill>
                  <a:srgbClr val="AD2276"/>
                </a:solidFill>
                <a:latin typeface="Arial"/>
                <a:ea typeface="Arial"/>
                <a:cs typeface="Arial"/>
                <a:sym typeface="Arial"/>
              </a:rPr>
            </a:br>
            <a:r>
              <a:rPr lang="en-US" sz="1200" b="1" i="0" u="none" strike="noStrike" cap="none">
                <a:solidFill>
                  <a:srgbClr val="AD2276"/>
                </a:solidFill>
                <a:latin typeface="Arial"/>
                <a:ea typeface="Arial"/>
                <a:cs typeface="Arial"/>
                <a:sym typeface="Arial"/>
              </a:rPr>
              <a:t>LE MASTER MEEF, 2</a:t>
            </a:r>
            <a:r>
              <a:rPr lang="en-US" sz="1200" b="1" i="0" u="none" strike="noStrike" cap="none" baseline="30000">
                <a:solidFill>
                  <a:srgbClr val="AD2276"/>
                </a:solidFill>
                <a:latin typeface="Arial"/>
                <a:ea typeface="Arial"/>
                <a:cs typeface="Arial"/>
                <a:sym typeface="Arial"/>
              </a:rPr>
              <a:t>ND</a:t>
            </a:r>
            <a:r>
              <a:rPr lang="en-US" sz="1200" b="1" i="0" u="none" strike="noStrike" cap="none">
                <a:solidFill>
                  <a:srgbClr val="AD2276"/>
                </a:solidFill>
                <a:latin typeface="Arial"/>
                <a:ea typeface="Arial"/>
                <a:cs typeface="Arial"/>
                <a:sym typeface="Arial"/>
              </a:rPr>
              <a:t> DEGRÉ ANGLAIS DE LYON 2, SE PRÉPARE EN DEUX ANNÉES : MEEF 1 ET MEEF 2.</a:t>
            </a:r>
            <a:endParaRPr/>
          </a:p>
        </p:txBody>
      </p:sp>
      <p:sp>
        <p:nvSpPr>
          <p:cNvPr id="90" name="Google Shape;90;p10"/>
          <p:cNvSpPr txBox="1">
            <a:spLocks noGrp="1"/>
          </p:cNvSpPr>
          <p:nvPr>
            <p:ph type="subTitle" idx="1"/>
          </p:nvPr>
        </p:nvSpPr>
        <p:spPr>
          <a:xfrm>
            <a:off x="1752600" y="2349500"/>
            <a:ext cx="5638800" cy="4286690"/>
          </a:xfrm>
          <a:prstGeom prst="rect">
            <a:avLst/>
          </a:prstGeom>
          <a:solidFill>
            <a:srgbClr val="AD2276"/>
          </a:solidFill>
          <a:ln>
            <a:noFill/>
          </a:ln>
        </p:spPr>
        <p:txBody>
          <a:bodyPr spcFirstLastPara="1" wrap="square" lIns="91425" tIns="45700" rIns="91425" bIns="45700" anchor="ctr" anchorCtr="1">
            <a:noAutofit/>
          </a:bodyPr>
          <a:lstStyle/>
          <a:p>
            <a:pPr lvl="0" algn="just">
              <a:spcBef>
                <a:spcPts val="0"/>
              </a:spcBef>
              <a:buSzPts val="1200"/>
            </a:pPr>
            <a:r>
              <a:rPr lang="en-US" sz="1600" b="1" i="0" u="none" strike="noStrike" cap="none" dirty="0">
                <a:solidFill>
                  <a:schemeClr val="lt1"/>
                </a:solidFill>
                <a:sym typeface="Arial"/>
              </a:rPr>
              <a:t>EN MASTER 1 MEEF, </a:t>
            </a:r>
            <a:r>
              <a:rPr lang="en-US" sz="1600" b="0" dirty="0"/>
              <a:t>les </a:t>
            </a:r>
            <a:r>
              <a:rPr lang="en-US" sz="1600" b="0" dirty="0" err="1"/>
              <a:t>étudiants</a:t>
            </a:r>
            <a:r>
              <a:rPr lang="en-US" sz="1600" b="0" dirty="0"/>
              <a:t> </a:t>
            </a:r>
            <a:r>
              <a:rPr lang="fr-FR" sz="1600" b="0" dirty="0"/>
              <a:t>les étudiants renforcent et complètent leurs acquis disciplinaires fondamentaux, et </a:t>
            </a:r>
            <a:r>
              <a:rPr lang="en-US" sz="1600" b="0" dirty="0" err="1"/>
              <a:t>commencent</a:t>
            </a:r>
            <a:r>
              <a:rPr lang="en-US" sz="1600" b="0" dirty="0"/>
              <a:t> </a:t>
            </a:r>
            <a:r>
              <a:rPr lang="en-US" sz="1600" b="0" i="0" u="none" strike="noStrike" cap="none" dirty="0" smtClean="0">
                <a:solidFill>
                  <a:schemeClr val="lt1"/>
                </a:solidFill>
                <a:sym typeface="Arial"/>
              </a:rPr>
              <a:t>à </a:t>
            </a:r>
            <a:r>
              <a:rPr lang="en-US" sz="1600" b="0" i="0" u="none" strike="noStrike" cap="none" dirty="0" err="1" smtClean="0">
                <a:solidFill>
                  <a:schemeClr val="lt1"/>
                </a:solidFill>
                <a:sym typeface="Arial"/>
              </a:rPr>
              <a:t>travailler</a:t>
            </a:r>
            <a:r>
              <a:rPr lang="en-US" sz="1600" b="0" i="0" u="none" strike="noStrike" cap="none" dirty="0" smtClean="0">
                <a:solidFill>
                  <a:schemeClr val="lt1"/>
                </a:solidFill>
                <a:sym typeface="Arial"/>
              </a:rPr>
              <a:t> sur le </a:t>
            </a:r>
            <a:r>
              <a:rPr lang="en-US" sz="1600" b="0" i="0" u="none" strike="noStrike" cap="none" dirty="0" err="1" smtClean="0">
                <a:solidFill>
                  <a:schemeClr val="lt1"/>
                </a:solidFill>
                <a:sym typeface="Arial"/>
              </a:rPr>
              <a:t>mémoire</a:t>
            </a:r>
            <a:r>
              <a:rPr lang="en-US" sz="1600" b="0" i="0" u="none" strike="noStrike" cap="none" dirty="0" smtClean="0">
                <a:solidFill>
                  <a:schemeClr val="lt1"/>
                </a:solidFill>
                <a:sym typeface="Arial"/>
              </a:rPr>
              <a:t> avec des </a:t>
            </a:r>
            <a:r>
              <a:rPr lang="en-US" sz="1600" b="0" i="0" u="none" strike="noStrike" cap="none" dirty="0" err="1" smtClean="0">
                <a:solidFill>
                  <a:schemeClr val="lt1"/>
                </a:solidFill>
                <a:sym typeface="Arial"/>
              </a:rPr>
              <a:t>rendus</a:t>
            </a:r>
            <a:r>
              <a:rPr lang="en-US" sz="1600" b="0" i="0" u="none" strike="noStrike" cap="none" dirty="0" smtClean="0">
                <a:solidFill>
                  <a:schemeClr val="lt1"/>
                </a:solidFill>
                <a:sym typeface="Arial"/>
              </a:rPr>
              <a:t> </a:t>
            </a:r>
            <a:r>
              <a:rPr lang="en-US" sz="1600" b="0" i="0" u="none" strike="noStrike" cap="none" dirty="0" err="1" smtClean="0">
                <a:solidFill>
                  <a:schemeClr val="lt1"/>
                </a:solidFill>
                <a:sym typeface="Arial"/>
              </a:rPr>
              <a:t>intermédiaires</a:t>
            </a:r>
            <a:r>
              <a:rPr lang="en-US" sz="1600" b="0" i="0" u="none" strike="noStrike" cap="none" dirty="0" smtClean="0">
                <a:solidFill>
                  <a:schemeClr val="lt1"/>
                </a:solidFill>
                <a:sym typeface="Arial"/>
              </a:rPr>
              <a:t> (</a:t>
            </a:r>
            <a:r>
              <a:rPr lang="en-US" sz="1600" b="0" i="0" u="none" strike="noStrike" cap="none" dirty="0" err="1" smtClean="0">
                <a:solidFill>
                  <a:schemeClr val="lt1"/>
                </a:solidFill>
                <a:sym typeface="Arial"/>
              </a:rPr>
              <a:t>soutenance</a:t>
            </a:r>
            <a:r>
              <a:rPr lang="en-US" sz="1600" b="0" i="0" u="none" strike="noStrike" cap="none" dirty="0" smtClean="0">
                <a:solidFill>
                  <a:schemeClr val="lt1"/>
                </a:solidFill>
                <a:sym typeface="Arial"/>
              </a:rPr>
              <a:t> </a:t>
            </a:r>
            <a:r>
              <a:rPr lang="en-US" sz="1600" b="0" dirty="0" err="1" smtClean="0"/>
              <a:t>en</a:t>
            </a:r>
            <a:r>
              <a:rPr lang="en-US" sz="1600" b="0" dirty="0" smtClean="0"/>
              <a:t> master 2), font des stages </a:t>
            </a:r>
            <a:r>
              <a:rPr lang="en-US" sz="1600" b="0" dirty="0" err="1" smtClean="0"/>
              <a:t>d’observation</a:t>
            </a:r>
            <a:r>
              <a:rPr lang="en-US" sz="1600" b="0" dirty="0" smtClean="0"/>
              <a:t> et de </a:t>
            </a:r>
            <a:r>
              <a:rPr lang="en-US" sz="1600" b="0" dirty="0" err="1" smtClean="0"/>
              <a:t>pratique</a:t>
            </a:r>
            <a:r>
              <a:rPr lang="en-US" sz="1600" b="0" dirty="0" smtClean="0"/>
              <a:t> </a:t>
            </a:r>
            <a:r>
              <a:rPr lang="en-US" sz="1600" b="0" dirty="0" err="1" smtClean="0"/>
              <a:t>accompagnée</a:t>
            </a:r>
            <a:r>
              <a:rPr lang="en-US" sz="1600" b="0" dirty="0" smtClean="0"/>
              <a:t>, et </a:t>
            </a:r>
            <a:r>
              <a:rPr lang="en-US" sz="1600" b="0" dirty="0" err="1" smtClean="0"/>
              <a:t>commencent</a:t>
            </a:r>
            <a:r>
              <a:rPr lang="en-US" sz="1600" b="0" dirty="0" smtClean="0"/>
              <a:t> à </a:t>
            </a:r>
            <a:r>
              <a:rPr lang="en-US" sz="1600" b="0" dirty="0" err="1" smtClean="0"/>
              <a:t>préparer</a:t>
            </a:r>
            <a:r>
              <a:rPr lang="en-US" sz="1600" b="0" dirty="0" smtClean="0"/>
              <a:t> le </a:t>
            </a:r>
            <a:r>
              <a:rPr lang="en-US" sz="1600" b="0" dirty="0" err="1" smtClean="0"/>
              <a:t>concours</a:t>
            </a:r>
            <a:r>
              <a:rPr lang="en-US" sz="1600" b="0" dirty="0" smtClean="0"/>
              <a:t>.</a:t>
            </a:r>
          </a:p>
          <a:p>
            <a:pPr marL="0" marR="0" lvl="0" indent="0" algn="just" rtl="0">
              <a:lnSpc>
                <a:spcPct val="100000"/>
              </a:lnSpc>
              <a:spcBef>
                <a:spcPts val="240"/>
              </a:spcBef>
              <a:spcAft>
                <a:spcPts val="0"/>
              </a:spcAft>
              <a:buClr>
                <a:schemeClr val="lt1"/>
              </a:buClr>
              <a:buSzPts val="1200"/>
              <a:buFont typeface="Arial"/>
              <a:buNone/>
            </a:pPr>
            <a:endParaRPr sz="1600" b="1" i="0" u="none" strike="noStrike" cap="none" dirty="0">
              <a:solidFill>
                <a:schemeClr val="lt1"/>
              </a:solidFill>
              <a:sym typeface="Arial"/>
            </a:endParaRPr>
          </a:p>
          <a:p>
            <a:pPr lvl="0" algn="just">
              <a:spcBef>
                <a:spcPts val="240"/>
              </a:spcBef>
              <a:buSzPts val="1200"/>
            </a:pPr>
            <a:r>
              <a:rPr lang="en-US" sz="1600" b="1" i="0" u="none" strike="noStrike" cap="none" dirty="0">
                <a:solidFill>
                  <a:schemeClr val="lt1"/>
                </a:solidFill>
                <a:sym typeface="Arial"/>
              </a:rPr>
              <a:t>EN MASTER 2 </a:t>
            </a:r>
            <a:r>
              <a:rPr lang="en-US" sz="1600" b="1" i="0" u="none" strike="noStrike" cap="none" dirty="0" smtClean="0">
                <a:solidFill>
                  <a:schemeClr val="lt1"/>
                </a:solidFill>
                <a:sym typeface="Arial"/>
              </a:rPr>
              <a:t>MEEF, </a:t>
            </a:r>
            <a:r>
              <a:rPr lang="en-US" sz="1600" b="0" i="0" u="none" strike="noStrike" cap="none" dirty="0" smtClean="0">
                <a:solidFill>
                  <a:schemeClr val="lt1"/>
                </a:solidFill>
                <a:sym typeface="Arial"/>
              </a:rPr>
              <a:t>les </a:t>
            </a:r>
            <a:r>
              <a:rPr lang="en-US" sz="1600" b="0" i="0" u="none" strike="noStrike" cap="none" dirty="0" err="1" smtClean="0">
                <a:solidFill>
                  <a:schemeClr val="lt1"/>
                </a:solidFill>
                <a:sym typeface="Arial"/>
              </a:rPr>
              <a:t>étudiants</a:t>
            </a:r>
            <a:r>
              <a:rPr lang="en-US" sz="1600" b="0" i="0" u="none" strike="noStrike" cap="none" dirty="0" smtClean="0">
                <a:solidFill>
                  <a:schemeClr val="lt1"/>
                </a:solidFill>
                <a:sym typeface="Arial"/>
              </a:rPr>
              <a:t> </a:t>
            </a:r>
            <a:r>
              <a:rPr lang="en-US" sz="1600" b="0" i="0" u="none" strike="noStrike" cap="none" dirty="0" err="1" smtClean="0">
                <a:solidFill>
                  <a:schemeClr val="lt1"/>
                </a:solidFill>
                <a:sym typeface="Arial"/>
              </a:rPr>
              <a:t>commencent</a:t>
            </a:r>
            <a:r>
              <a:rPr lang="en-US" sz="1600" b="0" i="0" u="none" strike="noStrike" cap="none" dirty="0" smtClean="0">
                <a:solidFill>
                  <a:schemeClr val="lt1"/>
                </a:solidFill>
                <a:sym typeface="Arial"/>
              </a:rPr>
              <a:t> à </a:t>
            </a:r>
            <a:r>
              <a:rPr lang="en-US" sz="1600" b="0" i="0" u="none" strike="noStrike" cap="none" dirty="0" err="1" smtClean="0">
                <a:solidFill>
                  <a:schemeClr val="lt1"/>
                </a:solidFill>
                <a:sym typeface="Arial"/>
              </a:rPr>
              <a:t>enseigner</a:t>
            </a:r>
            <a:r>
              <a:rPr lang="en-US" sz="1600" b="0" i="0" u="none" strike="noStrike" cap="none" dirty="0" smtClean="0">
                <a:solidFill>
                  <a:schemeClr val="lt1"/>
                </a:solidFill>
                <a:sym typeface="Arial"/>
              </a:rPr>
              <a:t>, </a:t>
            </a:r>
            <a:r>
              <a:rPr lang="en-US" sz="1600" b="0" i="0" u="none" strike="noStrike" cap="none" dirty="0" err="1" smtClean="0">
                <a:solidFill>
                  <a:schemeClr val="lt1"/>
                </a:solidFill>
                <a:sym typeface="Arial"/>
              </a:rPr>
              <a:t>préparent</a:t>
            </a:r>
            <a:r>
              <a:rPr lang="en-US" sz="1600" b="0" i="0" u="none" strike="noStrike" cap="none" dirty="0" smtClean="0">
                <a:solidFill>
                  <a:schemeClr val="lt1"/>
                </a:solidFill>
                <a:sym typeface="Arial"/>
              </a:rPr>
              <a:t> le </a:t>
            </a:r>
            <a:r>
              <a:rPr lang="en-US" sz="1600" b="0" dirty="0" err="1"/>
              <a:t>concours</a:t>
            </a:r>
            <a:r>
              <a:rPr lang="en-US" sz="1600" b="0" dirty="0"/>
              <a:t> </a:t>
            </a:r>
            <a:r>
              <a:rPr lang="fr-FR" sz="1600" b="0" dirty="0"/>
              <a:t>du CAPES d'Anglais - et s'ils le souhaitent du CAPLP Anglais-Lettres - </a:t>
            </a:r>
            <a:r>
              <a:rPr lang="en-US" sz="1600" b="0" dirty="0"/>
              <a:t>et </a:t>
            </a:r>
            <a:r>
              <a:rPr lang="en-US" sz="1600" b="0" dirty="0" err="1"/>
              <a:t>soutiennent</a:t>
            </a:r>
            <a:r>
              <a:rPr lang="en-US" sz="1600" b="0" dirty="0"/>
              <a:t> </a:t>
            </a:r>
            <a:r>
              <a:rPr lang="en-US" sz="1600" b="0" dirty="0" err="1"/>
              <a:t>leur</a:t>
            </a:r>
            <a:r>
              <a:rPr lang="en-US" sz="1600" b="0" dirty="0"/>
              <a:t> </a:t>
            </a:r>
            <a:r>
              <a:rPr lang="en-US" sz="1600" b="0" dirty="0" err="1"/>
              <a:t>mémoire</a:t>
            </a:r>
            <a:r>
              <a:rPr lang="en-US" sz="1600" b="0" dirty="0"/>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14"/>
          <p:cNvSpPr txBox="1">
            <a:spLocks noGrp="1"/>
          </p:cNvSpPr>
          <p:nvPr>
            <p:ph type="ctrTitle"/>
          </p:nvPr>
        </p:nvSpPr>
        <p:spPr>
          <a:xfrm>
            <a:off x="1752600" y="1600200"/>
            <a:ext cx="5638800" cy="1219200"/>
          </a:xfrm>
          <a:prstGeom prst="rect">
            <a:avLst/>
          </a:prstGeom>
          <a:solidFill>
            <a:srgbClr val="EFEFF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AD2276"/>
              </a:buClr>
              <a:buSzPts val="3600"/>
              <a:buFont typeface="Arial"/>
              <a:buNone/>
            </a:pPr>
            <a:r>
              <a:rPr lang="en-US" sz="2800" i="0" u="none" strike="noStrike" cap="none" dirty="0">
                <a:solidFill>
                  <a:srgbClr val="AD2276"/>
                </a:solidFill>
                <a:sym typeface="Arial"/>
              </a:rPr>
              <a:t>ADMISSION</a:t>
            </a:r>
            <a:endParaRPr sz="2800" dirty="0"/>
          </a:p>
        </p:txBody>
      </p:sp>
      <p:sp>
        <p:nvSpPr>
          <p:cNvPr id="114" name="Google Shape;114;p14"/>
          <p:cNvSpPr txBox="1">
            <a:spLocks noGrp="1"/>
          </p:cNvSpPr>
          <p:nvPr>
            <p:ph type="subTitle" idx="1"/>
          </p:nvPr>
        </p:nvSpPr>
        <p:spPr>
          <a:xfrm>
            <a:off x="1752600" y="2819400"/>
            <a:ext cx="6019800" cy="3273425"/>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1200"/>
              <a:buFont typeface="Arial"/>
              <a:buNone/>
            </a:pPr>
            <a:r>
              <a:rPr lang="en-US" sz="1200" b="1" i="0" u="none" strike="noStrike" cap="none" dirty="0">
                <a:solidFill>
                  <a:schemeClr val="dk1"/>
                </a:solidFill>
                <a:latin typeface="Arial"/>
                <a:ea typeface="Arial"/>
                <a:cs typeface="Arial"/>
                <a:sym typeface="Arial"/>
              </a:rPr>
              <a:t>La </a:t>
            </a:r>
            <a:r>
              <a:rPr lang="en-US" sz="1200" b="1" i="0" u="none" strike="noStrike" cap="none" dirty="0" err="1">
                <a:solidFill>
                  <a:schemeClr val="dk1"/>
                </a:solidFill>
                <a:latin typeface="Arial"/>
                <a:ea typeface="Arial"/>
                <a:cs typeface="Arial"/>
                <a:sym typeface="Arial"/>
              </a:rPr>
              <a:t>péparation</a:t>
            </a:r>
            <a:r>
              <a:rPr lang="en-US" sz="1200" b="1" i="0" u="none" strike="noStrike" cap="none" dirty="0">
                <a:solidFill>
                  <a:schemeClr val="dk1"/>
                </a:solidFill>
                <a:latin typeface="Arial"/>
                <a:ea typeface="Arial"/>
                <a:cs typeface="Arial"/>
                <a:sym typeface="Arial"/>
              </a:rPr>
              <a:t> du Master 1 MEEF </a:t>
            </a:r>
            <a:r>
              <a:rPr lang="en-US" sz="1200" b="1" i="0" u="none" strike="noStrike" cap="none" dirty="0" err="1">
                <a:solidFill>
                  <a:schemeClr val="dk1"/>
                </a:solidFill>
                <a:latin typeface="Arial"/>
                <a:ea typeface="Arial"/>
                <a:cs typeface="Arial"/>
                <a:sym typeface="Arial"/>
              </a:rPr>
              <a:t>est</a:t>
            </a:r>
            <a:r>
              <a:rPr lang="en-US" sz="1200" b="1" i="0" u="none" strike="noStrike" cap="none" dirty="0">
                <a:solidFill>
                  <a:schemeClr val="dk1"/>
                </a:solidFill>
                <a:latin typeface="Arial"/>
                <a:ea typeface="Arial"/>
                <a:cs typeface="Arial"/>
                <a:sym typeface="Arial"/>
              </a:rPr>
              <a:t> accessible aux :</a:t>
            </a:r>
            <a:endParaRPr dirty="0"/>
          </a:p>
          <a:p>
            <a:pPr marL="0" marR="0" lvl="0" indent="-69850" algn="l" rtl="0">
              <a:lnSpc>
                <a:spcPct val="100000"/>
              </a:lnSpc>
              <a:spcBef>
                <a:spcPts val="220"/>
              </a:spcBef>
              <a:spcAft>
                <a:spcPts val="0"/>
              </a:spcAft>
              <a:buClr>
                <a:schemeClr val="dk1"/>
              </a:buClr>
              <a:buSzPts val="1100"/>
              <a:buFont typeface="Arial"/>
              <a:buChar char="•"/>
            </a:pPr>
            <a:r>
              <a:rPr lang="en-US" sz="1100" b="0" i="0" u="none" strike="noStrike" cap="none" dirty="0">
                <a:solidFill>
                  <a:schemeClr val="dk1"/>
                </a:solidFill>
                <a:latin typeface="Arial"/>
                <a:ea typeface="Arial"/>
                <a:cs typeface="Arial"/>
                <a:sym typeface="Arial"/>
              </a:rPr>
              <a:t> </a:t>
            </a:r>
            <a:r>
              <a:rPr lang="en-US" sz="1100" b="0" i="0" u="none" strike="noStrike" cap="none" dirty="0" err="1">
                <a:solidFill>
                  <a:schemeClr val="dk1"/>
                </a:solidFill>
                <a:latin typeface="Arial"/>
                <a:ea typeface="Arial"/>
                <a:cs typeface="Arial"/>
                <a:sym typeface="Arial"/>
              </a:rPr>
              <a:t>titulaires</a:t>
            </a:r>
            <a:r>
              <a:rPr lang="en-US" sz="1100" b="0" i="0" u="none" strike="noStrike" cap="none" dirty="0">
                <a:solidFill>
                  <a:schemeClr val="dk1"/>
                </a:solidFill>
                <a:latin typeface="Arial"/>
                <a:ea typeface="Arial"/>
                <a:cs typeface="Arial"/>
                <a:sym typeface="Arial"/>
              </a:rPr>
              <a:t> </a:t>
            </a:r>
            <a:r>
              <a:rPr lang="en-US" sz="1100" b="0" i="0" u="none" strike="noStrike" cap="none" dirty="0" err="1">
                <a:solidFill>
                  <a:schemeClr val="dk1"/>
                </a:solidFill>
                <a:latin typeface="Arial"/>
                <a:ea typeface="Arial"/>
                <a:cs typeface="Arial"/>
                <a:sym typeface="Arial"/>
              </a:rPr>
              <a:t>d’une</a:t>
            </a:r>
            <a:r>
              <a:rPr lang="en-US" sz="1100" b="0" i="0" u="none" strike="noStrike" cap="none" dirty="0">
                <a:solidFill>
                  <a:schemeClr val="dk1"/>
                </a:solidFill>
                <a:latin typeface="Arial"/>
                <a:ea typeface="Arial"/>
                <a:cs typeface="Arial"/>
                <a:sym typeface="Arial"/>
              </a:rPr>
              <a:t> </a:t>
            </a:r>
            <a:r>
              <a:rPr lang="en-US" sz="1100" b="0" i="0" u="none" strike="noStrike" cap="none" dirty="0" err="1">
                <a:solidFill>
                  <a:schemeClr val="dk1"/>
                </a:solidFill>
                <a:latin typeface="Arial"/>
                <a:ea typeface="Arial"/>
                <a:cs typeface="Arial"/>
                <a:sym typeface="Arial"/>
              </a:rPr>
              <a:t>Licence</a:t>
            </a:r>
            <a:r>
              <a:rPr lang="en-US" sz="1100" b="0" i="0" u="none" strike="noStrike" cap="none" dirty="0">
                <a:solidFill>
                  <a:schemeClr val="dk1"/>
                </a:solidFill>
                <a:latin typeface="Arial"/>
                <a:ea typeface="Arial"/>
                <a:cs typeface="Arial"/>
                <a:sym typeface="Arial"/>
              </a:rPr>
              <a:t> L3, </a:t>
            </a:r>
            <a:r>
              <a:rPr lang="en-US" sz="1100" b="0" i="0" u="none" strike="noStrike" cap="none" dirty="0" err="1">
                <a:solidFill>
                  <a:schemeClr val="dk1"/>
                </a:solidFill>
                <a:latin typeface="Arial"/>
                <a:ea typeface="Arial"/>
                <a:cs typeface="Arial"/>
                <a:sym typeface="Arial"/>
              </a:rPr>
              <a:t>en</a:t>
            </a:r>
            <a:r>
              <a:rPr lang="en-US" sz="1100" b="0" i="0" u="none" strike="noStrike" cap="none" dirty="0">
                <a:solidFill>
                  <a:schemeClr val="dk1"/>
                </a:solidFill>
                <a:latin typeface="Arial"/>
                <a:ea typeface="Arial"/>
                <a:cs typeface="Arial"/>
                <a:sym typeface="Arial"/>
              </a:rPr>
              <a:t> </a:t>
            </a:r>
            <a:r>
              <a:rPr lang="en-US" sz="1100" b="0" i="0" u="none" strike="noStrike" cap="none" dirty="0" err="1">
                <a:solidFill>
                  <a:schemeClr val="dk1"/>
                </a:solidFill>
                <a:latin typeface="Arial"/>
                <a:ea typeface="Arial"/>
                <a:cs typeface="Arial"/>
                <a:sym typeface="Arial"/>
              </a:rPr>
              <a:t>particulier</a:t>
            </a:r>
            <a:r>
              <a:rPr lang="en-US" sz="1100" b="0" i="0" u="none" strike="noStrike" cap="none" dirty="0">
                <a:solidFill>
                  <a:schemeClr val="dk1"/>
                </a:solidFill>
                <a:latin typeface="Arial"/>
                <a:ea typeface="Arial"/>
                <a:cs typeface="Arial"/>
                <a:sym typeface="Arial"/>
              </a:rPr>
              <a:t> L3 LLCER </a:t>
            </a:r>
            <a:r>
              <a:rPr lang="en-US" sz="1100" b="0" i="0" u="none" strike="noStrike" cap="none" dirty="0" err="1">
                <a:solidFill>
                  <a:schemeClr val="dk1"/>
                </a:solidFill>
                <a:latin typeface="Arial"/>
                <a:ea typeface="Arial"/>
                <a:cs typeface="Arial"/>
                <a:sym typeface="Arial"/>
              </a:rPr>
              <a:t>anglais</a:t>
            </a:r>
            <a:r>
              <a:rPr lang="en-US" sz="1100" b="0" i="0" u="none" strike="noStrike" cap="none" dirty="0">
                <a:solidFill>
                  <a:schemeClr val="dk1"/>
                </a:solidFill>
                <a:latin typeface="Arial"/>
                <a:ea typeface="Arial"/>
                <a:cs typeface="Arial"/>
                <a:sym typeface="Arial"/>
              </a:rPr>
              <a:t> (</a:t>
            </a:r>
            <a:r>
              <a:rPr lang="en-US" sz="1100" b="0" i="0" u="none" strike="noStrike" cap="none" dirty="0" err="1">
                <a:solidFill>
                  <a:schemeClr val="dk1"/>
                </a:solidFill>
                <a:latin typeface="Arial"/>
                <a:ea typeface="Arial"/>
                <a:cs typeface="Arial"/>
                <a:sym typeface="Arial"/>
              </a:rPr>
              <a:t>Langues</a:t>
            </a:r>
            <a:r>
              <a:rPr lang="en-US" sz="1100" b="0" i="0" u="none" strike="noStrike" cap="none" dirty="0">
                <a:solidFill>
                  <a:schemeClr val="dk1"/>
                </a:solidFill>
                <a:latin typeface="Arial"/>
                <a:ea typeface="Arial"/>
                <a:cs typeface="Arial"/>
                <a:sym typeface="Arial"/>
              </a:rPr>
              <a:t>, </a:t>
            </a:r>
            <a:r>
              <a:rPr lang="en-US" sz="1100" b="0" i="0" u="none" strike="noStrike" cap="none" dirty="0" err="1">
                <a:solidFill>
                  <a:schemeClr val="dk1"/>
                </a:solidFill>
                <a:latin typeface="Arial"/>
                <a:ea typeface="Arial"/>
                <a:cs typeface="Arial"/>
                <a:sym typeface="Arial"/>
              </a:rPr>
              <a:t>Littératures</a:t>
            </a:r>
            <a:r>
              <a:rPr lang="en-US" sz="1100" b="0" i="0" u="none" strike="noStrike" cap="none" dirty="0">
                <a:solidFill>
                  <a:schemeClr val="dk1"/>
                </a:solidFill>
                <a:latin typeface="Arial"/>
                <a:ea typeface="Arial"/>
                <a:cs typeface="Arial"/>
                <a:sym typeface="Arial"/>
              </a:rPr>
              <a:t>, </a:t>
            </a:r>
            <a:r>
              <a:rPr lang="en-US" sz="1100" b="0" i="0" u="none" strike="noStrike" cap="none" dirty="0" err="1">
                <a:solidFill>
                  <a:schemeClr val="dk1"/>
                </a:solidFill>
                <a:latin typeface="Arial"/>
                <a:ea typeface="Arial"/>
                <a:cs typeface="Arial"/>
                <a:sym typeface="Arial"/>
              </a:rPr>
              <a:t>Civilisations</a:t>
            </a:r>
            <a:r>
              <a:rPr lang="en-US" sz="1100" b="0" i="0" u="none" strike="noStrike" cap="none" dirty="0">
                <a:solidFill>
                  <a:schemeClr val="dk1"/>
                </a:solidFill>
                <a:latin typeface="Arial"/>
                <a:ea typeface="Arial"/>
                <a:cs typeface="Arial"/>
                <a:sym typeface="Arial"/>
              </a:rPr>
              <a:t> </a:t>
            </a:r>
            <a:r>
              <a:rPr lang="en-US" sz="1100" b="0" i="0" u="none" strike="noStrike" cap="none" dirty="0" err="1">
                <a:solidFill>
                  <a:schemeClr val="dk1"/>
                </a:solidFill>
                <a:latin typeface="Arial"/>
                <a:ea typeface="Arial"/>
                <a:cs typeface="Arial"/>
                <a:sym typeface="Arial"/>
              </a:rPr>
              <a:t>Étrangères</a:t>
            </a:r>
            <a:r>
              <a:rPr lang="en-US" sz="1100" b="0" i="0" u="none" strike="noStrike" cap="none" dirty="0">
                <a:solidFill>
                  <a:schemeClr val="dk1"/>
                </a:solidFill>
                <a:latin typeface="Arial"/>
                <a:ea typeface="Arial"/>
                <a:cs typeface="Arial"/>
                <a:sym typeface="Arial"/>
              </a:rPr>
              <a:t> et </a:t>
            </a:r>
            <a:r>
              <a:rPr lang="en-US" sz="1100" b="0" i="0" u="none" strike="noStrike" cap="none" dirty="0" err="1">
                <a:solidFill>
                  <a:schemeClr val="dk1"/>
                </a:solidFill>
                <a:latin typeface="Arial"/>
                <a:ea typeface="Arial"/>
                <a:cs typeface="Arial"/>
                <a:sym typeface="Arial"/>
              </a:rPr>
              <a:t>Régionales</a:t>
            </a:r>
            <a:r>
              <a:rPr lang="en-US" sz="1100" b="0" i="0" u="none" strike="noStrike" cap="none" dirty="0">
                <a:solidFill>
                  <a:schemeClr val="dk1"/>
                </a:solidFill>
                <a:latin typeface="Arial"/>
                <a:ea typeface="Arial"/>
                <a:cs typeface="Arial"/>
                <a:sym typeface="Arial"/>
              </a:rPr>
              <a:t>), </a:t>
            </a:r>
            <a:r>
              <a:rPr lang="en-US" sz="1100" b="0" i="0" u="none" strike="noStrike" cap="none" dirty="0" err="1">
                <a:solidFill>
                  <a:schemeClr val="dk1"/>
                </a:solidFill>
                <a:latin typeface="Arial"/>
                <a:ea typeface="Arial"/>
                <a:cs typeface="Arial"/>
                <a:sym typeface="Arial"/>
              </a:rPr>
              <a:t>ou</a:t>
            </a:r>
            <a:r>
              <a:rPr lang="en-US" sz="1100" b="0" i="0" u="none" strike="noStrike" cap="none" dirty="0">
                <a:solidFill>
                  <a:schemeClr val="dk1"/>
                </a:solidFill>
                <a:latin typeface="Arial"/>
                <a:ea typeface="Arial"/>
                <a:cs typeface="Arial"/>
                <a:sym typeface="Arial"/>
              </a:rPr>
              <a:t> LEA (</a:t>
            </a:r>
            <a:r>
              <a:rPr lang="en-US" sz="1100" b="0" i="0" u="none" strike="noStrike" cap="none" dirty="0" err="1">
                <a:solidFill>
                  <a:schemeClr val="dk1"/>
                </a:solidFill>
                <a:latin typeface="Arial"/>
                <a:ea typeface="Arial"/>
                <a:cs typeface="Arial"/>
                <a:sym typeface="Arial"/>
              </a:rPr>
              <a:t>Langues</a:t>
            </a:r>
            <a:r>
              <a:rPr lang="en-US" sz="1100" b="0" i="0" u="none" strike="noStrike" cap="none" dirty="0">
                <a:solidFill>
                  <a:schemeClr val="dk1"/>
                </a:solidFill>
                <a:latin typeface="Arial"/>
                <a:ea typeface="Arial"/>
                <a:cs typeface="Arial"/>
                <a:sym typeface="Arial"/>
              </a:rPr>
              <a:t> </a:t>
            </a:r>
            <a:r>
              <a:rPr lang="en-US" sz="1100" b="0" i="0" u="none" strike="noStrike" cap="none" dirty="0" err="1">
                <a:solidFill>
                  <a:schemeClr val="dk1"/>
                </a:solidFill>
                <a:latin typeface="Arial"/>
                <a:ea typeface="Arial"/>
                <a:cs typeface="Arial"/>
                <a:sym typeface="Arial"/>
              </a:rPr>
              <a:t>Étrangère</a:t>
            </a:r>
            <a:r>
              <a:rPr lang="en-US" sz="1100" b="0" i="0" u="none" strike="noStrike" cap="none" dirty="0">
                <a:solidFill>
                  <a:schemeClr val="dk1"/>
                </a:solidFill>
                <a:latin typeface="Arial"/>
                <a:ea typeface="Arial"/>
                <a:cs typeface="Arial"/>
                <a:sym typeface="Arial"/>
              </a:rPr>
              <a:t> et </a:t>
            </a:r>
            <a:r>
              <a:rPr lang="en-US" sz="1100" b="0" i="0" u="none" strike="noStrike" cap="none" dirty="0" err="1">
                <a:solidFill>
                  <a:schemeClr val="dk1"/>
                </a:solidFill>
                <a:latin typeface="Arial"/>
                <a:ea typeface="Arial"/>
                <a:cs typeface="Arial"/>
                <a:sym typeface="Arial"/>
              </a:rPr>
              <a:t>Appliquées</a:t>
            </a:r>
            <a:r>
              <a:rPr lang="en-US" sz="1100" b="0" i="0" u="none" strike="noStrike" cap="none" dirty="0">
                <a:solidFill>
                  <a:schemeClr val="dk1"/>
                </a:solidFill>
                <a:latin typeface="Arial"/>
                <a:ea typeface="Arial"/>
                <a:cs typeface="Arial"/>
                <a:sym typeface="Arial"/>
              </a:rPr>
              <a:t> </a:t>
            </a:r>
            <a:r>
              <a:rPr lang="en-US" sz="1100" b="0" i="0" u="none" strike="noStrike" cap="none" dirty="0" err="1">
                <a:solidFill>
                  <a:schemeClr val="dk1"/>
                </a:solidFill>
                <a:latin typeface="Arial"/>
                <a:ea typeface="Arial"/>
                <a:cs typeface="Arial"/>
                <a:sym typeface="Arial"/>
              </a:rPr>
              <a:t>Anglais</a:t>
            </a:r>
            <a:r>
              <a:rPr lang="en-US" sz="1100" b="0" i="0" u="none" strike="noStrike" cap="none" dirty="0">
                <a:solidFill>
                  <a:schemeClr val="dk1"/>
                </a:solidFill>
                <a:latin typeface="Arial"/>
                <a:ea typeface="Arial"/>
                <a:cs typeface="Arial"/>
                <a:sym typeface="Arial"/>
              </a:rPr>
              <a:t>)</a:t>
            </a:r>
            <a:endParaRPr dirty="0"/>
          </a:p>
          <a:p>
            <a:pPr marL="0" marR="0" lvl="0" indent="-69850" algn="l" rtl="0">
              <a:lnSpc>
                <a:spcPct val="100000"/>
              </a:lnSpc>
              <a:spcBef>
                <a:spcPts val="220"/>
              </a:spcBef>
              <a:spcAft>
                <a:spcPts val="0"/>
              </a:spcAft>
              <a:buClr>
                <a:schemeClr val="dk1"/>
              </a:buClr>
              <a:buSzPts val="1100"/>
              <a:buFont typeface="Arial"/>
              <a:buChar char="•"/>
            </a:pPr>
            <a:r>
              <a:rPr lang="en-US" sz="1100" b="0" i="0" u="none" strike="noStrike" cap="none" dirty="0">
                <a:solidFill>
                  <a:schemeClr val="dk1"/>
                </a:solidFill>
                <a:latin typeface="Arial"/>
                <a:ea typeface="Arial"/>
                <a:cs typeface="Arial"/>
                <a:sym typeface="Arial"/>
              </a:rPr>
              <a:t> </a:t>
            </a:r>
            <a:r>
              <a:rPr lang="en-US" sz="1100" b="0" i="0" u="none" strike="noStrike" cap="none" dirty="0" err="1">
                <a:solidFill>
                  <a:schemeClr val="dk1"/>
                </a:solidFill>
                <a:latin typeface="Arial"/>
                <a:ea typeface="Arial"/>
                <a:cs typeface="Arial"/>
                <a:sym typeface="Arial"/>
              </a:rPr>
              <a:t>titulaires</a:t>
            </a:r>
            <a:r>
              <a:rPr lang="en-US" sz="1100" b="0" i="0" u="none" strike="noStrike" cap="none" dirty="0">
                <a:solidFill>
                  <a:schemeClr val="dk1"/>
                </a:solidFill>
                <a:latin typeface="Arial"/>
                <a:ea typeface="Arial"/>
                <a:cs typeface="Arial"/>
                <a:sym typeface="Arial"/>
              </a:rPr>
              <a:t> d’un Master </a:t>
            </a:r>
            <a:r>
              <a:rPr lang="en-US" sz="1100" b="0" i="0" u="none" strike="noStrike" cap="none" dirty="0" err="1">
                <a:solidFill>
                  <a:schemeClr val="dk1"/>
                </a:solidFill>
                <a:latin typeface="Arial"/>
                <a:ea typeface="Arial"/>
                <a:cs typeface="Arial"/>
                <a:sym typeface="Arial"/>
              </a:rPr>
              <a:t>autre</a:t>
            </a:r>
            <a:r>
              <a:rPr lang="en-US" sz="1100" b="0" i="0" u="none" strike="noStrike" cap="none" dirty="0">
                <a:solidFill>
                  <a:schemeClr val="dk1"/>
                </a:solidFill>
                <a:latin typeface="Arial"/>
                <a:ea typeface="Arial"/>
                <a:cs typeface="Arial"/>
                <a:sym typeface="Arial"/>
              </a:rPr>
              <a:t> que MEEF 2</a:t>
            </a:r>
            <a:r>
              <a:rPr lang="en-US" sz="1100" b="0" i="0" u="none" strike="noStrike" cap="none" baseline="30000" dirty="0">
                <a:solidFill>
                  <a:schemeClr val="dk1"/>
                </a:solidFill>
                <a:latin typeface="Arial"/>
                <a:ea typeface="Arial"/>
                <a:cs typeface="Arial"/>
                <a:sym typeface="Arial"/>
              </a:rPr>
              <a:t>nd</a:t>
            </a:r>
            <a:r>
              <a:rPr lang="en-US" sz="1100" b="0" i="0" u="none" strike="noStrike" cap="none" dirty="0">
                <a:solidFill>
                  <a:schemeClr val="dk1"/>
                </a:solidFill>
                <a:latin typeface="Arial"/>
                <a:ea typeface="Arial"/>
                <a:cs typeface="Arial"/>
                <a:sym typeface="Arial"/>
              </a:rPr>
              <a:t> </a:t>
            </a:r>
            <a:r>
              <a:rPr lang="en-US" sz="1100" b="0" i="0" u="none" strike="noStrike" cap="none" dirty="0" err="1">
                <a:solidFill>
                  <a:schemeClr val="dk1"/>
                </a:solidFill>
                <a:latin typeface="Arial"/>
                <a:ea typeface="Arial"/>
                <a:cs typeface="Arial"/>
                <a:sym typeface="Arial"/>
              </a:rPr>
              <a:t>degré</a:t>
            </a:r>
            <a:r>
              <a:rPr lang="en-US" sz="1100" b="0" i="0" u="none" strike="noStrike" cap="none" dirty="0">
                <a:solidFill>
                  <a:schemeClr val="dk1"/>
                </a:solidFill>
                <a:latin typeface="Arial"/>
                <a:ea typeface="Arial"/>
                <a:cs typeface="Arial"/>
                <a:sym typeface="Arial"/>
              </a:rPr>
              <a:t> </a:t>
            </a:r>
            <a:r>
              <a:rPr lang="en-US" sz="1100" b="0" i="0" u="none" strike="noStrike" cap="none" dirty="0" err="1">
                <a:solidFill>
                  <a:schemeClr val="dk1"/>
                </a:solidFill>
                <a:latin typeface="Arial"/>
                <a:ea typeface="Arial"/>
                <a:cs typeface="Arial"/>
                <a:sym typeface="Arial"/>
              </a:rPr>
              <a:t>anglais</a:t>
            </a:r>
            <a:endParaRPr dirty="0"/>
          </a:p>
          <a:p>
            <a:pPr marL="0" marR="0" lvl="0" indent="-69850" algn="l" rtl="0">
              <a:lnSpc>
                <a:spcPct val="100000"/>
              </a:lnSpc>
              <a:spcBef>
                <a:spcPts val="220"/>
              </a:spcBef>
              <a:spcAft>
                <a:spcPts val="0"/>
              </a:spcAft>
              <a:buClr>
                <a:schemeClr val="dk1"/>
              </a:buClr>
              <a:buSzPts val="1100"/>
              <a:buFont typeface="Arial"/>
              <a:buChar char="•"/>
            </a:pPr>
            <a:r>
              <a:rPr lang="en-US" sz="1100" b="0" i="0" u="none" strike="noStrike" cap="none" dirty="0">
                <a:solidFill>
                  <a:schemeClr val="dk1"/>
                </a:solidFill>
                <a:latin typeface="Arial"/>
                <a:ea typeface="Arial"/>
                <a:cs typeface="Arial"/>
                <a:sym typeface="Arial"/>
              </a:rPr>
              <a:t> </a:t>
            </a:r>
            <a:r>
              <a:rPr lang="en-US" sz="1100" b="0" i="0" u="none" strike="noStrike" cap="none" dirty="0" err="1">
                <a:solidFill>
                  <a:schemeClr val="dk1"/>
                </a:solidFill>
                <a:latin typeface="Arial"/>
                <a:ea typeface="Arial"/>
                <a:cs typeface="Arial"/>
                <a:sym typeface="Arial"/>
              </a:rPr>
              <a:t>étudiant.e.s</a:t>
            </a:r>
            <a:r>
              <a:rPr lang="en-US" sz="1100" b="0" i="0" u="none" strike="noStrike" cap="none" dirty="0">
                <a:solidFill>
                  <a:schemeClr val="dk1"/>
                </a:solidFill>
                <a:latin typeface="Arial"/>
                <a:ea typeface="Arial"/>
                <a:cs typeface="Arial"/>
                <a:sym typeface="Arial"/>
              </a:rPr>
              <a:t> qui </a:t>
            </a:r>
            <a:r>
              <a:rPr lang="en-US" sz="1100" b="0" i="0" u="none" strike="noStrike" cap="none" dirty="0" err="1">
                <a:solidFill>
                  <a:schemeClr val="dk1"/>
                </a:solidFill>
                <a:latin typeface="Arial"/>
                <a:ea typeface="Arial"/>
                <a:cs typeface="Arial"/>
                <a:sym typeface="Arial"/>
              </a:rPr>
              <a:t>refont</a:t>
            </a:r>
            <a:r>
              <a:rPr lang="en-US" sz="1100" b="0" i="0" u="none" strike="noStrike" cap="none" dirty="0">
                <a:solidFill>
                  <a:schemeClr val="dk1"/>
                </a:solidFill>
                <a:latin typeface="Arial"/>
                <a:ea typeface="Arial"/>
                <a:cs typeface="Arial"/>
                <a:sym typeface="Arial"/>
              </a:rPr>
              <a:t>, </a:t>
            </a:r>
            <a:r>
              <a:rPr lang="en-US" sz="1100" b="0" i="0" u="none" strike="noStrike" cap="none" dirty="0" err="1">
                <a:solidFill>
                  <a:schemeClr val="dk1"/>
                </a:solidFill>
                <a:latin typeface="Arial"/>
                <a:ea typeface="Arial"/>
                <a:cs typeface="Arial"/>
                <a:sym typeface="Arial"/>
              </a:rPr>
              <a:t>ou</a:t>
            </a:r>
            <a:r>
              <a:rPr lang="en-US" sz="1100" b="0" i="0" u="none" strike="noStrike" cap="none" dirty="0">
                <a:solidFill>
                  <a:schemeClr val="dk1"/>
                </a:solidFill>
                <a:latin typeface="Arial"/>
                <a:ea typeface="Arial"/>
                <a:cs typeface="Arial"/>
                <a:sym typeface="Arial"/>
              </a:rPr>
              <a:t> </a:t>
            </a:r>
            <a:r>
              <a:rPr lang="en-US" sz="1100" b="0" i="0" u="none" strike="noStrike" cap="none" dirty="0" err="1">
                <a:solidFill>
                  <a:schemeClr val="dk1"/>
                </a:solidFill>
                <a:latin typeface="Arial"/>
                <a:ea typeface="Arial"/>
                <a:cs typeface="Arial"/>
                <a:sym typeface="Arial"/>
              </a:rPr>
              <a:t>achèvent</a:t>
            </a:r>
            <a:r>
              <a:rPr lang="en-US" sz="1100" b="0" i="0" u="none" strike="noStrike" cap="none" dirty="0">
                <a:solidFill>
                  <a:schemeClr val="dk1"/>
                </a:solidFill>
                <a:latin typeface="Arial"/>
                <a:ea typeface="Arial"/>
                <a:cs typeface="Arial"/>
                <a:sym typeface="Arial"/>
              </a:rPr>
              <a:t>, </a:t>
            </a:r>
            <a:r>
              <a:rPr lang="en-US" sz="1100" b="0" i="0" u="none" strike="noStrike" cap="none" dirty="0" err="1">
                <a:solidFill>
                  <a:schemeClr val="dk1"/>
                </a:solidFill>
                <a:latin typeface="Arial"/>
                <a:ea typeface="Arial"/>
                <a:cs typeface="Arial"/>
                <a:sym typeface="Arial"/>
              </a:rPr>
              <a:t>leur</a:t>
            </a:r>
            <a:r>
              <a:rPr lang="en-US" sz="1100" b="0" i="0" u="none" strike="noStrike" cap="none" dirty="0">
                <a:solidFill>
                  <a:schemeClr val="dk1"/>
                </a:solidFill>
                <a:latin typeface="Arial"/>
                <a:ea typeface="Arial"/>
                <a:cs typeface="Arial"/>
                <a:sym typeface="Arial"/>
              </a:rPr>
              <a:t> </a:t>
            </a:r>
            <a:r>
              <a:rPr lang="en-US" sz="1100" b="0" i="0" u="none" strike="noStrike" cap="none" dirty="0" err="1">
                <a:solidFill>
                  <a:schemeClr val="dk1"/>
                </a:solidFill>
                <a:latin typeface="Arial"/>
                <a:ea typeface="Arial"/>
                <a:cs typeface="Arial"/>
                <a:sym typeface="Arial"/>
              </a:rPr>
              <a:t>année</a:t>
            </a:r>
            <a:r>
              <a:rPr lang="en-US" sz="1100" b="0" i="0" u="none" strike="noStrike" cap="none" dirty="0">
                <a:solidFill>
                  <a:schemeClr val="dk1"/>
                </a:solidFill>
                <a:latin typeface="Arial"/>
                <a:ea typeface="Arial"/>
                <a:cs typeface="Arial"/>
                <a:sym typeface="Arial"/>
              </a:rPr>
              <a:t> de Master 1 MEEF</a:t>
            </a:r>
            <a:endParaRPr dirty="0"/>
          </a:p>
          <a:p>
            <a:pPr marL="0" marR="0" lvl="0" indent="-69850" algn="l" rtl="0">
              <a:lnSpc>
                <a:spcPct val="100000"/>
              </a:lnSpc>
              <a:spcBef>
                <a:spcPts val="220"/>
              </a:spcBef>
              <a:spcAft>
                <a:spcPts val="0"/>
              </a:spcAft>
              <a:buClr>
                <a:schemeClr val="dk1"/>
              </a:buClr>
              <a:buSzPts val="1100"/>
              <a:buFont typeface="Arial"/>
              <a:buChar char="•"/>
            </a:pPr>
            <a:r>
              <a:rPr lang="en-US" sz="1100" b="0" i="0" u="none" strike="noStrike" cap="none" dirty="0">
                <a:solidFill>
                  <a:schemeClr val="dk1"/>
                </a:solidFill>
                <a:latin typeface="Arial"/>
                <a:ea typeface="Arial"/>
                <a:cs typeface="Arial"/>
                <a:sym typeface="Arial"/>
              </a:rPr>
              <a:t> </a:t>
            </a:r>
            <a:r>
              <a:rPr lang="en-US" sz="1100" b="0" i="0" u="none" strike="noStrike" cap="none" dirty="0" err="1">
                <a:solidFill>
                  <a:schemeClr val="dk1"/>
                </a:solidFill>
                <a:latin typeface="Arial"/>
                <a:ea typeface="Arial"/>
                <a:cs typeface="Arial"/>
                <a:sym typeface="Arial"/>
              </a:rPr>
              <a:t>titulaires</a:t>
            </a:r>
            <a:r>
              <a:rPr lang="en-US" sz="1100" b="0" i="0" u="none" strike="noStrike" cap="none" dirty="0">
                <a:solidFill>
                  <a:schemeClr val="dk1"/>
                </a:solidFill>
                <a:latin typeface="Arial"/>
                <a:ea typeface="Arial"/>
                <a:cs typeface="Arial"/>
                <a:sym typeface="Arial"/>
              </a:rPr>
              <a:t> de tout </a:t>
            </a:r>
            <a:r>
              <a:rPr lang="en-US" sz="1100" b="0" i="0" u="none" strike="noStrike" cap="none" dirty="0" err="1">
                <a:solidFill>
                  <a:schemeClr val="dk1"/>
                </a:solidFill>
                <a:latin typeface="Arial"/>
                <a:ea typeface="Arial"/>
                <a:cs typeface="Arial"/>
                <a:sym typeface="Arial"/>
              </a:rPr>
              <a:t>autre</a:t>
            </a:r>
            <a:r>
              <a:rPr lang="en-US" sz="1100" b="0" i="0" u="none" strike="noStrike" cap="none" dirty="0">
                <a:solidFill>
                  <a:schemeClr val="dk1"/>
                </a:solidFill>
                <a:latin typeface="Arial"/>
                <a:ea typeface="Arial"/>
                <a:cs typeface="Arial"/>
                <a:sym typeface="Arial"/>
              </a:rPr>
              <a:t> </a:t>
            </a:r>
            <a:r>
              <a:rPr lang="en-US" sz="1100" b="0" i="0" u="none" strike="noStrike" cap="none" dirty="0" err="1">
                <a:solidFill>
                  <a:schemeClr val="dk1"/>
                </a:solidFill>
                <a:latin typeface="Arial"/>
                <a:ea typeface="Arial"/>
                <a:cs typeface="Arial"/>
                <a:sym typeface="Arial"/>
              </a:rPr>
              <a:t>diplôme</a:t>
            </a:r>
            <a:r>
              <a:rPr lang="en-US" sz="1100" b="0" i="0" u="none" strike="noStrike" cap="none" dirty="0">
                <a:solidFill>
                  <a:schemeClr val="dk1"/>
                </a:solidFill>
                <a:latin typeface="Arial"/>
                <a:ea typeface="Arial"/>
                <a:cs typeface="Arial"/>
                <a:sym typeface="Arial"/>
              </a:rPr>
              <a:t> </a:t>
            </a:r>
            <a:r>
              <a:rPr lang="en-US" sz="1100" b="0" i="0" u="none" strike="noStrike" cap="none" dirty="0" err="1">
                <a:solidFill>
                  <a:schemeClr val="dk1"/>
                </a:solidFill>
                <a:latin typeface="Arial"/>
                <a:ea typeface="Arial"/>
                <a:cs typeface="Arial"/>
                <a:sym typeface="Arial"/>
              </a:rPr>
              <a:t>équivalent</a:t>
            </a:r>
            <a:endParaRPr dirty="0"/>
          </a:p>
          <a:p>
            <a:pPr marL="0" marR="0" lvl="0" indent="0" algn="l" rtl="0">
              <a:lnSpc>
                <a:spcPct val="100000"/>
              </a:lnSpc>
              <a:spcBef>
                <a:spcPts val="220"/>
              </a:spcBef>
              <a:spcAft>
                <a:spcPts val="0"/>
              </a:spcAft>
              <a:buClr>
                <a:srgbClr val="888888"/>
              </a:buClr>
              <a:buSzPts val="1100"/>
              <a:buFont typeface="Arial"/>
              <a:buNone/>
            </a:pPr>
            <a:endParaRPr sz="1100" b="0" i="0" u="none" strike="noStrike" cap="none" dirty="0">
              <a:solidFill>
                <a:schemeClr val="dk1"/>
              </a:solidFill>
              <a:latin typeface="Arial"/>
              <a:ea typeface="Arial"/>
              <a:cs typeface="Arial"/>
              <a:sym typeface="Arial"/>
            </a:endParaRPr>
          </a:p>
          <a:p>
            <a:pPr lvl="0" algn="l">
              <a:spcBef>
                <a:spcPts val="220"/>
              </a:spcBef>
              <a:buClr>
                <a:schemeClr val="dk1"/>
              </a:buClr>
              <a:buSzPts val="1100"/>
            </a:pPr>
            <a:r>
              <a:rPr lang="en-US" sz="1100" b="0" i="0" u="none" strike="noStrike" cap="none" dirty="0" err="1">
                <a:solidFill>
                  <a:schemeClr val="dk1"/>
                </a:solidFill>
                <a:latin typeface="Arial"/>
                <a:ea typeface="Arial"/>
                <a:cs typeface="Arial"/>
                <a:sym typeface="Arial"/>
              </a:rPr>
              <a:t>L’admission</a:t>
            </a:r>
            <a:r>
              <a:rPr lang="en-US" sz="1100" b="0" i="0" u="none" strike="noStrike" cap="none" dirty="0">
                <a:solidFill>
                  <a:schemeClr val="dk1"/>
                </a:solidFill>
                <a:latin typeface="Arial"/>
                <a:ea typeface="Arial"/>
                <a:cs typeface="Arial"/>
                <a:sym typeface="Arial"/>
              </a:rPr>
              <a:t> se fait sur </a:t>
            </a:r>
            <a:r>
              <a:rPr lang="en-US" sz="1100" b="0" i="0" u="none" strike="noStrike" cap="none" dirty="0" smtClean="0">
                <a:solidFill>
                  <a:schemeClr val="dk1"/>
                </a:solidFill>
                <a:latin typeface="Arial"/>
                <a:ea typeface="Arial"/>
                <a:cs typeface="Arial"/>
                <a:sym typeface="Arial"/>
              </a:rPr>
              <a:t>dossier E-CANDIDAT</a:t>
            </a:r>
          </a:p>
          <a:p>
            <a:pPr lvl="0" algn="l">
              <a:spcBef>
                <a:spcPts val="220"/>
              </a:spcBef>
              <a:buClr>
                <a:schemeClr val="dk1"/>
              </a:buClr>
              <a:buSzPts val="1100"/>
            </a:pPr>
            <a:r>
              <a:rPr lang="fr-FR" sz="1100" u="sng" dirty="0" smtClean="0">
                <a:hlinkClick r:id="rId3"/>
              </a:rPr>
              <a:t>gestion.scolarite.master.meef.anglais@univ-lyon2.fr</a:t>
            </a: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2" name="ZoneTexte 1"/>
          <p:cNvSpPr txBox="1"/>
          <p:nvPr/>
        </p:nvSpPr>
        <p:spPr>
          <a:xfrm>
            <a:off x="1738265" y="2241352"/>
            <a:ext cx="6971169" cy="4616648"/>
          </a:xfrm>
          <a:prstGeom prst="rect">
            <a:avLst/>
          </a:prstGeom>
          <a:noFill/>
        </p:spPr>
        <p:txBody>
          <a:bodyPr wrap="square" rtlCol="0">
            <a:spAutoFit/>
          </a:bodyPr>
          <a:lstStyle/>
          <a:p>
            <a:r>
              <a:rPr lang="fr-FR" dirty="0" smtClean="0"/>
              <a:t>MEEF1</a:t>
            </a:r>
            <a:endParaRPr lang="fr-FR" dirty="0"/>
          </a:p>
          <a:p>
            <a:r>
              <a:rPr lang="fr-FR" dirty="0" smtClean="0"/>
              <a:t>Stage </a:t>
            </a:r>
            <a:r>
              <a:rPr lang="fr-FR" dirty="0"/>
              <a:t>1 : stage filé le vendredi  </a:t>
            </a:r>
            <a:r>
              <a:rPr lang="fr-FR" u="sng" dirty="0"/>
              <a:t>du 21 NOVEMBRE 2022 au 24 MARS 2023</a:t>
            </a:r>
            <a:r>
              <a:rPr lang="fr-FR" dirty="0"/>
              <a:t> sur 14 semaines</a:t>
            </a:r>
          </a:p>
          <a:p>
            <a:r>
              <a:rPr lang="fr-FR" dirty="0"/>
              <a:t>Stage 2 : stage massé du </a:t>
            </a:r>
            <a:r>
              <a:rPr lang="fr-FR" u="sng" dirty="0"/>
              <a:t>9 JANVIER 2023 au 13 JANVIER 2023</a:t>
            </a:r>
            <a:r>
              <a:rPr lang="fr-FR" dirty="0"/>
              <a:t> sur 1 semaine</a:t>
            </a:r>
          </a:p>
          <a:p>
            <a:r>
              <a:rPr lang="fr-FR" dirty="0"/>
              <a:t>Stage 3 : stage massé du </a:t>
            </a:r>
            <a:r>
              <a:rPr lang="fr-FR" u="sng" dirty="0"/>
              <a:t>24 AVRIL2023 au 5 MAI 2023</a:t>
            </a:r>
            <a:r>
              <a:rPr lang="fr-FR" dirty="0"/>
              <a:t> sur 2 semaines</a:t>
            </a:r>
          </a:p>
          <a:p>
            <a:r>
              <a:rPr lang="fr-FR" dirty="0"/>
              <a:t> </a:t>
            </a:r>
          </a:p>
          <a:p>
            <a:r>
              <a:rPr lang="fr-FR" dirty="0"/>
              <a:t> </a:t>
            </a:r>
          </a:p>
          <a:p>
            <a:r>
              <a:rPr lang="fr-FR" dirty="0"/>
              <a:t>MEEF1 AED </a:t>
            </a:r>
            <a:r>
              <a:rPr lang="fr-FR" dirty="0" err="1" smtClean="0"/>
              <a:t>Prepro</a:t>
            </a:r>
            <a:r>
              <a:rPr lang="fr-FR" dirty="0"/>
              <a:t> </a:t>
            </a:r>
            <a:r>
              <a:rPr lang="fr-FR" u="sng" dirty="0"/>
              <a:t>et </a:t>
            </a:r>
            <a:r>
              <a:rPr lang="fr-FR" u="sng" dirty="0" smtClean="0"/>
              <a:t>MEEF2 Contractuels</a:t>
            </a:r>
            <a:endParaRPr lang="fr-FR" dirty="0"/>
          </a:p>
          <a:p>
            <a:r>
              <a:rPr lang="fr-FR" dirty="0"/>
              <a:t>lundi matin, mercredi matin, vendredi matin toute l'année</a:t>
            </a:r>
          </a:p>
          <a:p>
            <a:r>
              <a:rPr lang="fr-FR" dirty="0"/>
              <a:t> </a:t>
            </a:r>
          </a:p>
          <a:p>
            <a:r>
              <a:rPr lang="fr-FR" dirty="0"/>
              <a:t>MEEF2 AED </a:t>
            </a:r>
            <a:r>
              <a:rPr lang="fr-FR" dirty="0" err="1" smtClean="0"/>
              <a:t>Prépro</a:t>
            </a:r>
            <a:endParaRPr lang="fr-FR" dirty="0"/>
          </a:p>
          <a:p>
            <a:r>
              <a:rPr lang="fr-FR" dirty="0"/>
              <a:t>LUNDI MATIN, MARDI MATIN, VENDREDI MATIN toute l'année</a:t>
            </a:r>
          </a:p>
          <a:p>
            <a:r>
              <a:rPr lang="fr-FR" dirty="0"/>
              <a:t> </a:t>
            </a:r>
          </a:p>
          <a:p>
            <a:r>
              <a:rPr lang="fr-FR" dirty="0"/>
              <a:t>MEEF2 SOPA</a:t>
            </a:r>
          </a:p>
          <a:p>
            <a:r>
              <a:rPr lang="fr-FR" dirty="0"/>
              <a:t>Stage 1 : stage filé LUNDI MATIN, MARDI MATIN, VENDREDI MATIN</a:t>
            </a:r>
          </a:p>
          <a:p>
            <a:r>
              <a:rPr lang="fr-FR" u="sng" dirty="0"/>
              <a:t>07 NOV 2022 au 17 MARS 2023</a:t>
            </a:r>
            <a:r>
              <a:rPr lang="fr-FR" dirty="0"/>
              <a:t> et du </a:t>
            </a:r>
            <a:r>
              <a:rPr lang="fr-FR" u="sng" dirty="0"/>
              <a:t>09 MAI au 23 JUIN 2023</a:t>
            </a:r>
            <a:endParaRPr lang="fr-FR" dirty="0"/>
          </a:p>
          <a:p>
            <a:r>
              <a:rPr lang="fr-FR" dirty="0"/>
              <a:t> </a:t>
            </a:r>
          </a:p>
          <a:p>
            <a:r>
              <a:rPr lang="fr-FR" dirty="0"/>
              <a:t>Stage 2 : stage massé de 2 semaines </a:t>
            </a:r>
          </a:p>
          <a:p>
            <a:r>
              <a:rPr lang="fr-FR" u="sng" dirty="0"/>
              <a:t>du 24 AVRIL 2023 au 5 MAI </a:t>
            </a:r>
            <a:r>
              <a:rPr lang="fr-FR" u="sng" dirty="0" smtClean="0"/>
              <a:t>2023</a:t>
            </a:r>
          </a:p>
          <a:p>
            <a:r>
              <a:rPr lang="fr-FR" u="sng" dirty="0" smtClean="0"/>
              <a:t>après </a:t>
            </a:r>
            <a:r>
              <a:rPr lang="fr-FR" u="sng" dirty="0"/>
              <a:t>les écrits du concours et avant la préparation aux oraux</a:t>
            </a:r>
            <a:endParaRPr lang="fr-FR" dirty="0"/>
          </a:p>
          <a:p>
            <a:endParaRPr lang="fr-FR" dirty="0"/>
          </a:p>
        </p:txBody>
      </p:sp>
      <p:sp>
        <p:nvSpPr>
          <p:cNvPr id="5" name="Google Shape;113;p14"/>
          <p:cNvSpPr txBox="1">
            <a:spLocks noGrp="1"/>
          </p:cNvSpPr>
          <p:nvPr>
            <p:ph type="ctrTitle"/>
          </p:nvPr>
        </p:nvSpPr>
        <p:spPr>
          <a:xfrm>
            <a:off x="1738265" y="1022152"/>
            <a:ext cx="5638800" cy="1219200"/>
          </a:xfrm>
          <a:prstGeom prst="rect">
            <a:avLst/>
          </a:prstGeom>
          <a:solidFill>
            <a:srgbClr val="EFEFF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AD2276"/>
              </a:buClr>
              <a:buSzPts val="3600"/>
              <a:buFont typeface="Arial"/>
              <a:buNone/>
            </a:pPr>
            <a:r>
              <a:rPr lang="en-US" sz="2800" i="0" u="none" strike="noStrike" cap="none" dirty="0" smtClean="0">
                <a:solidFill>
                  <a:srgbClr val="AD2276"/>
                </a:solidFill>
                <a:sym typeface="Arial"/>
              </a:rPr>
              <a:t>DATES STAGES</a:t>
            </a:r>
            <a:endParaRPr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18"/>
          <p:cNvSpPr txBox="1">
            <a:spLocks noGrp="1"/>
          </p:cNvSpPr>
          <p:nvPr>
            <p:ph type="ctrTitle"/>
          </p:nvPr>
        </p:nvSpPr>
        <p:spPr>
          <a:xfrm>
            <a:off x="1752600" y="1600200"/>
            <a:ext cx="5638800" cy="1219200"/>
          </a:xfrm>
          <a:prstGeom prst="rect">
            <a:avLst/>
          </a:prstGeom>
          <a:solidFill>
            <a:srgbClr val="EFEFF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AD2276"/>
              </a:buClr>
              <a:buSzPts val="3700"/>
              <a:buFont typeface="Arial"/>
              <a:buNone/>
            </a:pPr>
            <a:r>
              <a:rPr lang="en-US" sz="2800" b="1" i="0" u="none" strike="noStrike" cap="none" dirty="0">
                <a:solidFill>
                  <a:srgbClr val="AD2276"/>
                </a:solidFill>
                <a:sym typeface="Arial"/>
              </a:rPr>
              <a:t>MEEF 2 : UN </a:t>
            </a:r>
            <a:r>
              <a:rPr lang="en-US" sz="2800" b="1" i="0" u="none" strike="noStrike" cap="none" dirty="0" smtClean="0">
                <a:solidFill>
                  <a:srgbClr val="AD2276"/>
                </a:solidFill>
                <a:sym typeface="Arial"/>
              </a:rPr>
              <a:t>MÉMOIRE </a:t>
            </a:r>
            <a:r>
              <a:rPr lang="en-US" sz="2800" b="1" i="0" u="none" strike="noStrike" cap="none" dirty="0" err="1" smtClean="0">
                <a:solidFill>
                  <a:srgbClr val="AD2276"/>
                </a:solidFill>
                <a:sym typeface="Arial"/>
              </a:rPr>
              <a:t>commencé</a:t>
            </a:r>
            <a:r>
              <a:rPr lang="en-US" sz="2800" b="1" i="0" u="none" strike="noStrike" cap="none" dirty="0" smtClean="0">
                <a:solidFill>
                  <a:srgbClr val="AD2276"/>
                </a:solidFill>
                <a:sym typeface="Arial"/>
              </a:rPr>
              <a:t> </a:t>
            </a:r>
            <a:r>
              <a:rPr lang="en-US" sz="2800" b="1" i="0" u="none" strike="noStrike" cap="none" dirty="0" err="1" smtClean="0">
                <a:solidFill>
                  <a:srgbClr val="AD2276"/>
                </a:solidFill>
                <a:sym typeface="Arial"/>
              </a:rPr>
              <a:t>en</a:t>
            </a:r>
            <a:r>
              <a:rPr lang="en-US" sz="2800" b="1" i="0" u="none" strike="noStrike" cap="none" dirty="0" smtClean="0">
                <a:solidFill>
                  <a:srgbClr val="AD2276"/>
                </a:solidFill>
                <a:sym typeface="Arial"/>
              </a:rPr>
              <a:t> MEEF1</a:t>
            </a:r>
            <a:endParaRPr sz="2800" dirty="0"/>
          </a:p>
        </p:txBody>
      </p:sp>
      <p:sp>
        <p:nvSpPr>
          <p:cNvPr id="147" name="Google Shape;147;p18"/>
          <p:cNvSpPr txBox="1">
            <a:spLocks noGrp="1"/>
          </p:cNvSpPr>
          <p:nvPr>
            <p:ph type="subTitle" idx="1"/>
          </p:nvPr>
        </p:nvSpPr>
        <p:spPr>
          <a:xfrm>
            <a:off x="1752600" y="2819400"/>
            <a:ext cx="6019800" cy="384968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3600"/>
              <a:buFont typeface="Arial"/>
              <a:buNone/>
            </a:pPr>
            <a:r>
              <a:rPr lang="en-US" sz="2800" b="0" i="0" u="none" strike="noStrike" cap="none" dirty="0" err="1">
                <a:solidFill>
                  <a:schemeClr val="dk1"/>
                </a:solidFill>
                <a:sym typeface="Arial"/>
              </a:rPr>
              <a:t>Mémoire</a:t>
            </a:r>
            <a:r>
              <a:rPr lang="en-US" sz="2800" b="0" i="0" u="none" strike="noStrike" cap="none" dirty="0">
                <a:solidFill>
                  <a:schemeClr val="dk1"/>
                </a:solidFill>
                <a:sym typeface="Arial"/>
              </a:rPr>
              <a:t> </a:t>
            </a:r>
            <a:r>
              <a:rPr lang="en-US" sz="2800" b="0" i="0" u="none" strike="noStrike" cap="none" dirty="0" smtClean="0">
                <a:solidFill>
                  <a:schemeClr val="dk1"/>
                </a:solidFill>
                <a:sym typeface="Arial"/>
              </a:rPr>
              <a:t>de </a:t>
            </a:r>
            <a:r>
              <a:rPr lang="en-US" sz="2800" b="0" i="0" u="none" strike="noStrike" cap="none" dirty="0">
                <a:solidFill>
                  <a:schemeClr val="dk1"/>
                </a:solidFill>
                <a:sym typeface="Arial"/>
              </a:rPr>
              <a:t>40 pages </a:t>
            </a:r>
            <a:r>
              <a:rPr lang="en-US" sz="2800" b="0" i="0" u="none" strike="noStrike" cap="none" dirty="0" err="1">
                <a:solidFill>
                  <a:schemeClr val="dk1"/>
                </a:solidFill>
                <a:sym typeface="Arial"/>
              </a:rPr>
              <a:t>rédigé</a:t>
            </a:r>
            <a:r>
              <a:rPr lang="en-US" sz="2800" b="0" i="0" u="none" strike="noStrike" cap="none" dirty="0">
                <a:solidFill>
                  <a:schemeClr val="dk1"/>
                </a:solidFill>
                <a:sym typeface="Arial"/>
              </a:rPr>
              <a:t> </a:t>
            </a:r>
            <a:r>
              <a:rPr lang="en-US" sz="2800" b="0" i="0" u="none" strike="noStrike" cap="none" dirty="0" err="1">
                <a:solidFill>
                  <a:schemeClr val="dk1"/>
                </a:solidFill>
                <a:sym typeface="Arial"/>
              </a:rPr>
              <a:t>en</a:t>
            </a:r>
            <a:r>
              <a:rPr lang="en-US" sz="2800" b="0" i="0" u="none" strike="noStrike" cap="none" dirty="0">
                <a:solidFill>
                  <a:schemeClr val="dk1"/>
                </a:solidFill>
                <a:sym typeface="Arial"/>
              </a:rPr>
              <a:t> </a:t>
            </a:r>
            <a:r>
              <a:rPr lang="en-US" sz="2800" b="0" i="0" u="none" strike="noStrike" cap="none" dirty="0" err="1">
                <a:solidFill>
                  <a:schemeClr val="dk1"/>
                </a:solidFill>
                <a:sym typeface="Arial"/>
              </a:rPr>
              <a:t>anglais</a:t>
            </a:r>
            <a:r>
              <a:rPr lang="en-US" sz="2800" b="0" i="0" u="none" strike="noStrike" cap="none" dirty="0">
                <a:solidFill>
                  <a:schemeClr val="dk1"/>
                </a:solidFill>
                <a:sym typeface="Arial"/>
              </a:rPr>
              <a:t>, </a:t>
            </a:r>
            <a:r>
              <a:rPr lang="en-US" sz="2800" b="0" i="0" u="none" strike="noStrike" cap="none" dirty="0" err="1">
                <a:solidFill>
                  <a:schemeClr val="dk1"/>
                </a:solidFill>
                <a:sym typeface="Arial"/>
              </a:rPr>
              <a:t>encadré</a:t>
            </a:r>
            <a:r>
              <a:rPr lang="en-US" sz="2800" b="0" i="0" u="none" strike="noStrike" cap="none" dirty="0">
                <a:solidFill>
                  <a:schemeClr val="dk1"/>
                </a:solidFill>
                <a:sym typeface="Arial"/>
              </a:rPr>
              <a:t> par un </a:t>
            </a:r>
            <a:r>
              <a:rPr lang="en-US" sz="2800" b="0" i="0" u="none" strike="noStrike" cap="none" dirty="0" err="1" smtClean="0">
                <a:solidFill>
                  <a:schemeClr val="dk1"/>
                </a:solidFill>
                <a:sym typeface="Arial"/>
              </a:rPr>
              <a:t>directeur</a:t>
            </a:r>
            <a:r>
              <a:rPr lang="en-US" sz="2800" b="0" i="0" u="none" strike="noStrike" cap="none" dirty="0" smtClean="0">
                <a:solidFill>
                  <a:schemeClr val="dk1"/>
                </a:solidFill>
                <a:sym typeface="Arial"/>
              </a:rPr>
              <a:t> / </a:t>
            </a:r>
            <a:r>
              <a:rPr lang="en-US" sz="2800" b="0" i="0" u="none" strike="noStrike" cap="none" dirty="0" err="1" smtClean="0">
                <a:solidFill>
                  <a:schemeClr val="dk1"/>
                </a:solidFill>
                <a:sym typeface="Arial"/>
              </a:rPr>
              <a:t>une</a:t>
            </a:r>
            <a:r>
              <a:rPr lang="en-US" sz="2800" b="0" i="0" u="none" strike="noStrike" cap="none" dirty="0" smtClean="0">
                <a:solidFill>
                  <a:schemeClr val="dk1"/>
                </a:solidFill>
                <a:sym typeface="Arial"/>
              </a:rPr>
              <a:t> </a:t>
            </a:r>
            <a:r>
              <a:rPr lang="en-US" sz="2800" b="0" i="0" u="none" strike="noStrike" cap="none" dirty="0" err="1" smtClean="0">
                <a:solidFill>
                  <a:schemeClr val="dk1"/>
                </a:solidFill>
                <a:sym typeface="Arial"/>
              </a:rPr>
              <a:t>directrice</a:t>
            </a:r>
            <a:r>
              <a:rPr lang="en-US" sz="2800" b="0" i="0" u="none" strike="noStrike" cap="none" dirty="0" smtClean="0">
                <a:solidFill>
                  <a:schemeClr val="dk1"/>
                </a:solidFill>
                <a:sym typeface="Arial"/>
              </a:rPr>
              <a:t> de </a:t>
            </a:r>
            <a:r>
              <a:rPr lang="en-US" sz="2800" b="0" i="0" u="none" strike="noStrike" cap="none" dirty="0" err="1" smtClean="0">
                <a:solidFill>
                  <a:schemeClr val="dk1"/>
                </a:solidFill>
                <a:sym typeface="Arial"/>
              </a:rPr>
              <a:t>Recherche</a:t>
            </a:r>
            <a:r>
              <a:rPr lang="en-US" sz="2800" b="0" i="0" u="none" strike="noStrike" cap="none" dirty="0" smtClean="0">
                <a:solidFill>
                  <a:schemeClr val="dk1"/>
                </a:solidFill>
                <a:sym typeface="Arial"/>
              </a:rPr>
              <a:t>, </a:t>
            </a:r>
            <a:r>
              <a:rPr lang="en-US" sz="2800" b="0" i="0" u="none" strike="noStrike" cap="none" dirty="0" err="1">
                <a:solidFill>
                  <a:schemeClr val="dk1"/>
                </a:solidFill>
                <a:sym typeface="Arial"/>
              </a:rPr>
              <a:t>soutenance</a:t>
            </a:r>
            <a:r>
              <a:rPr lang="en-US" sz="2800" b="0" i="0" u="none" strike="noStrike" cap="none" dirty="0">
                <a:solidFill>
                  <a:schemeClr val="dk1"/>
                </a:solidFill>
                <a:sym typeface="Arial"/>
              </a:rPr>
              <a:t> de </a:t>
            </a:r>
            <a:r>
              <a:rPr lang="en-US" sz="2800" b="0" i="0" u="none" strike="noStrike" cap="none" dirty="0" smtClean="0">
                <a:solidFill>
                  <a:schemeClr val="dk1"/>
                </a:solidFill>
                <a:sym typeface="Arial"/>
              </a:rPr>
              <a:t>20 minutes </a:t>
            </a:r>
            <a:r>
              <a:rPr lang="en-US" sz="2800" b="0" i="0" u="none" strike="noStrike" cap="none" dirty="0" err="1" smtClean="0">
                <a:solidFill>
                  <a:schemeClr val="dk1"/>
                </a:solidFill>
                <a:sym typeface="Arial"/>
              </a:rPr>
              <a:t>en</a:t>
            </a:r>
            <a:r>
              <a:rPr lang="en-US" sz="2800" b="0" i="0" u="none" strike="noStrike" cap="none" dirty="0" smtClean="0">
                <a:solidFill>
                  <a:schemeClr val="dk1"/>
                </a:solidFill>
                <a:sym typeface="Arial"/>
              </a:rPr>
              <a:t> </a:t>
            </a:r>
            <a:r>
              <a:rPr lang="en-US" sz="2800" b="0" i="0" u="none" strike="noStrike" cap="none" dirty="0" err="1" smtClean="0">
                <a:solidFill>
                  <a:schemeClr val="dk1"/>
                </a:solidFill>
                <a:sym typeface="Arial"/>
              </a:rPr>
              <a:t>anglais</a:t>
            </a:r>
            <a:r>
              <a:rPr lang="en-US" sz="2800" b="0" i="0" u="none" strike="noStrike" cap="none" dirty="0" smtClean="0">
                <a:solidFill>
                  <a:schemeClr val="dk1"/>
                </a:solidFill>
                <a:sym typeface="Arial"/>
              </a:rPr>
              <a:t> </a:t>
            </a:r>
            <a:r>
              <a:rPr lang="en-US" sz="2800" b="0" i="0" u="none" strike="noStrike" cap="none" dirty="0">
                <a:solidFill>
                  <a:schemeClr val="dk1"/>
                </a:solidFill>
                <a:sym typeface="Arial"/>
              </a:rPr>
              <a:t>(jury de 2 </a:t>
            </a:r>
            <a:r>
              <a:rPr lang="en-US" sz="2800" b="0" i="0" u="none" strike="noStrike" cap="none" dirty="0" err="1">
                <a:solidFill>
                  <a:schemeClr val="dk1"/>
                </a:solidFill>
                <a:sym typeface="Arial"/>
              </a:rPr>
              <a:t>membres</a:t>
            </a:r>
            <a:r>
              <a:rPr lang="en-US" sz="2800" b="0" i="0" u="none" strike="noStrike" cap="none" dirty="0" smtClean="0">
                <a:solidFill>
                  <a:schemeClr val="dk1"/>
                </a:solidFill>
                <a:sym typeface="Arial"/>
              </a:rPr>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699438" y="324294"/>
            <a:ext cx="5638800" cy="1219199"/>
          </a:xfrm>
        </p:spPr>
        <p:txBody>
          <a:bodyPr/>
          <a:lstStyle/>
          <a:p>
            <a:r>
              <a:rPr lang="fr-FR" dirty="0" smtClean="0"/>
              <a:t>Le concours en master 2</a:t>
            </a:r>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691805251"/>
              </p:ext>
            </p:extLst>
          </p:nvPr>
        </p:nvGraphicFramePr>
        <p:xfrm>
          <a:off x="600740" y="1646016"/>
          <a:ext cx="8305062" cy="3822808"/>
        </p:xfrm>
        <a:graphic>
          <a:graphicData uri="http://schemas.openxmlformats.org/drawingml/2006/table">
            <a:tbl>
              <a:tblPr>
                <a:tableStyleId>{5C22544A-7EE6-4342-B048-85BDC9FD1C3A}</a:tableStyleId>
              </a:tblPr>
              <a:tblGrid>
                <a:gridCol w="3444237"/>
                <a:gridCol w="2226418"/>
                <a:gridCol w="38100"/>
                <a:gridCol w="1543788"/>
                <a:gridCol w="38100"/>
                <a:gridCol w="38100"/>
                <a:gridCol w="976319"/>
              </a:tblGrid>
              <a:tr h="229623">
                <a:tc gridSpan="2">
                  <a:txBody>
                    <a:bodyPr/>
                    <a:lstStyle/>
                    <a:p>
                      <a:pPr algn="l" fontAlgn="b"/>
                      <a:endParaRPr lang="fr-FR" sz="1400" b="0" i="0" u="none" strike="noStrike" dirty="0">
                        <a:solidFill>
                          <a:srgbClr val="000000"/>
                        </a:solidFill>
                        <a:effectLst/>
                        <a:latin typeface="Calibri"/>
                      </a:endParaRPr>
                    </a:p>
                  </a:txBody>
                  <a:tcPr marL="6350" marR="6350" marT="6350" marB="0" anchor="b"/>
                </a:tc>
                <a:tc hMerge="1">
                  <a:txBody>
                    <a:bodyPr/>
                    <a:lstStyle/>
                    <a:p>
                      <a:pPr algn="l" fontAlgn="b"/>
                      <a:endParaRPr lang="fr-FR" sz="1400" b="0" i="0" u="none" strike="noStrike" dirty="0">
                        <a:solidFill>
                          <a:srgbClr val="000000"/>
                        </a:solidFill>
                        <a:effectLst/>
                        <a:latin typeface="Calibri"/>
                      </a:endParaRPr>
                    </a:p>
                  </a:txBody>
                  <a:tcPr marL="6350" marR="6350" marT="6350" marB="0" anchor="b"/>
                </a:tc>
                <a:tc>
                  <a:txBody>
                    <a:bodyPr/>
                    <a:lstStyle/>
                    <a:p>
                      <a:pPr algn="l" fontAlgn="b"/>
                      <a:r>
                        <a:rPr lang="fr-FR" sz="1400" u="none" strike="noStrike" dirty="0">
                          <a:effectLst/>
                        </a:rPr>
                        <a:t> </a:t>
                      </a:r>
                      <a:endParaRPr lang="fr-FR" sz="1400" b="0" i="0" u="none" strike="noStrike" dirty="0">
                        <a:solidFill>
                          <a:srgbClr val="000000"/>
                        </a:solidFill>
                        <a:effectLst/>
                        <a:latin typeface="Calibri"/>
                      </a:endParaRPr>
                    </a:p>
                  </a:txBody>
                  <a:tcPr marL="6350" marR="6350" marT="6350" marB="0" anchor="b"/>
                </a:tc>
                <a:tc gridSpan="3">
                  <a:txBody>
                    <a:bodyPr/>
                    <a:lstStyle/>
                    <a:p>
                      <a:pPr algn="l" fontAlgn="b"/>
                      <a:endParaRPr lang="fr-FR" sz="800" b="0" i="0" u="none" strike="noStrike">
                        <a:solidFill>
                          <a:srgbClr val="000000"/>
                        </a:solidFill>
                        <a:effectLst/>
                        <a:latin typeface="Calibri"/>
                      </a:endParaRPr>
                    </a:p>
                  </a:txBody>
                  <a:tcPr marL="6350" marR="6350" marT="6350" marB="0" anchor="b"/>
                </a:tc>
                <a:tc hMerge="1">
                  <a:txBody>
                    <a:bodyPr/>
                    <a:lstStyle/>
                    <a:p>
                      <a:endParaRPr lang="fr-FR"/>
                    </a:p>
                  </a:txBody>
                  <a:tcPr/>
                </a:tc>
                <a:tc hMerge="1">
                  <a:txBody>
                    <a:bodyPr/>
                    <a:lstStyle/>
                    <a:p>
                      <a:endParaRPr lang="fr-FR"/>
                    </a:p>
                  </a:txBody>
                  <a:tcPr/>
                </a:tc>
                <a:tc>
                  <a:txBody>
                    <a:bodyPr/>
                    <a:lstStyle/>
                    <a:p>
                      <a:pPr algn="l" fontAlgn="b"/>
                      <a:endParaRPr lang="fr-FR" sz="800" b="0" i="0" u="none" strike="noStrike">
                        <a:solidFill>
                          <a:srgbClr val="000000"/>
                        </a:solidFill>
                        <a:effectLst/>
                        <a:latin typeface="Calibri"/>
                      </a:endParaRPr>
                    </a:p>
                  </a:txBody>
                  <a:tcPr marL="6350" marR="6350" marT="6350" marB="0" anchor="b"/>
                </a:tc>
              </a:tr>
              <a:tr h="229623">
                <a:tc gridSpan="2">
                  <a:txBody>
                    <a:bodyPr/>
                    <a:lstStyle/>
                    <a:p>
                      <a:pPr algn="l" fontAlgn="b"/>
                      <a:endParaRPr lang="fr-FR" sz="1400" b="0" i="0" u="none" strike="noStrike" dirty="0">
                        <a:solidFill>
                          <a:srgbClr val="000000"/>
                        </a:solidFill>
                        <a:effectLst/>
                        <a:latin typeface="Calibri"/>
                      </a:endParaRPr>
                    </a:p>
                  </a:txBody>
                  <a:tcPr marL="6350" marR="6350" marT="6350" marB="0" anchor="b"/>
                </a:tc>
                <a:tc hMerge="1">
                  <a:txBody>
                    <a:bodyPr/>
                    <a:lstStyle/>
                    <a:p>
                      <a:pPr algn="l" fontAlgn="b"/>
                      <a:endParaRPr lang="fr-FR" sz="1400" b="0" i="0" u="none" strike="noStrike">
                        <a:solidFill>
                          <a:srgbClr val="000000"/>
                        </a:solidFill>
                        <a:effectLst/>
                        <a:latin typeface="Calibri"/>
                      </a:endParaRPr>
                    </a:p>
                  </a:txBody>
                  <a:tcPr marL="6350" marR="6350" marT="6350" marB="0" anchor="b"/>
                </a:tc>
                <a:tc>
                  <a:txBody>
                    <a:bodyPr/>
                    <a:lstStyle/>
                    <a:p>
                      <a:pPr algn="l" fontAlgn="b"/>
                      <a:r>
                        <a:rPr lang="fr-FR" sz="1400" u="none" strike="noStrike" dirty="0">
                          <a:effectLst/>
                        </a:rPr>
                        <a:t> </a:t>
                      </a:r>
                      <a:endParaRPr lang="fr-FR" sz="1400" b="0" i="0" u="none" strike="noStrike" dirty="0">
                        <a:solidFill>
                          <a:srgbClr val="000000"/>
                        </a:solidFill>
                        <a:effectLst/>
                        <a:latin typeface="Calibri"/>
                      </a:endParaRPr>
                    </a:p>
                  </a:txBody>
                  <a:tcPr marL="6350" marR="6350" marT="6350" marB="0" anchor="b"/>
                </a:tc>
                <a:tc gridSpan="3">
                  <a:txBody>
                    <a:bodyPr/>
                    <a:lstStyle/>
                    <a:p>
                      <a:pPr algn="l" fontAlgn="b"/>
                      <a:endParaRPr lang="fr-FR" sz="800" b="0" i="0" u="none" strike="noStrike">
                        <a:solidFill>
                          <a:srgbClr val="000000"/>
                        </a:solidFill>
                        <a:effectLst/>
                        <a:latin typeface="Calibri"/>
                      </a:endParaRPr>
                    </a:p>
                  </a:txBody>
                  <a:tcPr marL="6350" marR="6350" marT="6350" marB="0" anchor="b"/>
                </a:tc>
                <a:tc hMerge="1">
                  <a:txBody>
                    <a:bodyPr/>
                    <a:lstStyle/>
                    <a:p>
                      <a:endParaRPr lang="fr-FR"/>
                    </a:p>
                  </a:txBody>
                  <a:tcPr/>
                </a:tc>
                <a:tc hMerge="1">
                  <a:txBody>
                    <a:bodyPr/>
                    <a:lstStyle/>
                    <a:p>
                      <a:endParaRPr lang="fr-FR"/>
                    </a:p>
                  </a:txBody>
                  <a:tcPr/>
                </a:tc>
                <a:tc>
                  <a:txBody>
                    <a:bodyPr/>
                    <a:lstStyle/>
                    <a:p>
                      <a:pPr algn="l" fontAlgn="b"/>
                      <a:endParaRPr lang="fr-FR" sz="800" b="0" i="0" u="none" strike="noStrike">
                        <a:solidFill>
                          <a:srgbClr val="000000"/>
                        </a:solidFill>
                        <a:effectLst/>
                        <a:latin typeface="Calibri"/>
                      </a:endParaRPr>
                    </a:p>
                  </a:txBody>
                  <a:tcPr marL="6350" marR="6350" marT="6350" marB="0" anchor="b"/>
                </a:tc>
              </a:tr>
              <a:tr h="229623">
                <a:tc gridSpan="2">
                  <a:txBody>
                    <a:bodyPr/>
                    <a:lstStyle/>
                    <a:p>
                      <a:pPr algn="l" fontAlgn="b"/>
                      <a:r>
                        <a:rPr lang="fr-FR" sz="1400" b="1" u="none" strike="noStrike" dirty="0">
                          <a:effectLst/>
                        </a:rPr>
                        <a:t>ECRIT</a:t>
                      </a:r>
                      <a:endParaRPr lang="fr-FR" sz="1400" b="1" i="0" u="none" strike="noStrike" dirty="0">
                        <a:solidFill>
                          <a:srgbClr val="000000"/>
                        </a:solidFill>
                        <a:effectLst/>
                        <a:latin typeface="Calibri"/>
                      </a:endParaRPr>
                    </a:p>
                  </a:txBody>
                  <a:tcPr marL="6350" marR="6350" marT="6350" marB="0" anchor="b"/>
                </a:tc>
                <a:tc hMerge="1">
                  <a:txBody>
                    <a:bodyPr/>
                    <a:lstStyle/>
                    <a:p>
                      <a:pPr algn="l" fontAlgn="b"/>
                      <a:endParaRPr lang="fr-FR" sz="1400" b="0" i="0" u="none" strike="noStrike">
                        <a:solidFill>
                          <a:srgbClr val="000000"/>
                        </a:solidFill>
                        <a:effectLst/>
                        <a:latin typeface="Calibri"/>
                      </a:endParaRPr>
                    </a:p>
                  </a:txBody>
                  <a:tcPr marL="6350" marR="6350" marT="6350" marB="0" anchor="b"/>
                </a:tc>
                <a:tc>
                  <a:txBody>
                    <a:bodyPr/>
                    <a:lstStyle/>
                    <a:p>
                      <a:endParaRPr lang="fr-FR" dirty="0"/>
                    </a:p>
                  </a:txBody>
                  <a:tcPr marL="6350" marR="6350" marT="6350" marB="0" anchor="b"/>
                </a:tc>
                <a:tc gridSpan="3">
                  <a:txBody>
                    <a:bodyPr/>
                    <a:lstStyle/>
                    <a:p>
                      <a:pPr algn="l" fontAlgn="b"/>
                      <a:endParaRPr lang="fr-FR" sz="800" b="0" i="0" u="none" strike="noStrike">
                        <a:solidFill>
                          <a:srgbClr val="000000"/>
                        </a:solidFill>
                        <a:effectLst/>
                        <a:latin typeface="Calibri"/>
                      </a:endParaRPr>
                    </a:p>
                  </a:txBody>
                  <a:tcPr marL="6350" marR="6350" marT="6350" marB="0" anchor="b"/>
                </a:tc>
                <a:tc hMerge="1">
                  <a:txBody>
                    <a:bodyPr/>
                    <a:lstStyle/>
                    <a:p>
                      <a:endParaRPr lang="fr-FR"/>
                    </a:p>
                  </a:txBody>
                  <a:tcPr/>
                </a:tc>
                <a:tc hMerge="1">
                  <a:txBody>
                    <a:bodyPr/>
                    <a:lstStyle/>
                    <a:p>
                      <a:endParaRPr lang="fr-FR"/>
                    </a:p>
                  </a:txBody>
                  <a:tcPr/>
                </a:tc>
                <a:tc>
                  <a:txBody>
                    <a:bodyPr/>
                    <a:lstStyle/>
                    <a:p>
                      <a:pPr algn="l" fontAlgn="b"/>
                      <a:endParaRPr lang="fr-FR" sz="800" b="0" i="0" u="none" strike="noStrike">
                        <a:solidFill>
                          <a:srgbClr val="000000"/>
                        </a:solidFill>
                        <a:effectLst/>
                        <a:latin typeface="Calibri"/>
                      </a:endParaRPr>
                    </a:p>
                  </a:txBody>
                  <a:tcPr marL="6350" marR="6350" marT="6350" marB="0" anchor="b"/>
                </a:tc>
              </a:tr>
              <a:tr h="229623">
                <a:tc gridSpan="6">
                  <a:txBody>
                    <a:bodyPr/>
                    <a:lstStyle/>
                    <a:p>
                      <a:pPr algn="l" fontAlgn="ctr"/>
                      <a:r>
                        <a:rPr lang="fr-FR" sz="1400" u="none" strike="noStrike" dirty="0">
                          <a:effectLst/>
                        </a:rPr>
                        <a:t>1° Epreuve écrite disciplinaire. Durée : six heures. Coefficient 2. L'épreuve est notée sur 20. Une note globale égale ou inférieure à 5 est éliminatoire.</a:t>
                      </a:r>
                      <a:endParaRPr lang="fr-FR" sz="1400" b="1" i="0" u="none" strike="noStrike" dirty="0">
                        <a:solidFill>
                          <a:srgbClr val="000000"/>
                        </a:solidFill>
                        <a:effectLst/>
                        <a:latin typeface="Corbel"/>
                      </a:endParaRPr>
                    </a:p>
                  </a:txBody>
                  <a:tcPr marL="6350" marR="6350" marT="635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b"/>
                      <a:endParaRPr lang="fr-FR" sz="800" b="0" i="0" u="none" strike="noStrike">
                        <a:solidFill>
                          <a:srgbClr val="000000"/>
                        </a:solidFill>
                        <a:effectLst/>
                        <a:latin typeface="Calibri"/>
                      </a:endParaRPr>
                    </a:p>
                  </a:txBody>
                  <a:tcPr marL="6350" marR="6350" marT="6350" marB="0" anchor="b"/>
                </a:tc>
              </a:tr>
              <a:tr h="229623">
                <a:tc gridSpan="5">
                  <a:txBody>
                    <a:bodyPr/>
                    <a:lstStyle/>
                    <a:p>
                      <a:pPr algn="l" fontAlgn="ctr"/>
                      <a:r>
                        <a:rPr lang="fr-FR" sz="1400" u="none" strike="noStrike" dirty="0">
                          <a:effectLst/>
                        </a:rPr>
                        <a:t>a) Une composition en langue étrangère à partir d'un dossier en lien avec le programme.</a:t>
                      </a:r>
                      <a:endParaRPr lang="fr-FR" sz="1400" b="0" i="0" u="none" strike="noStrike" dirty="0">
                        <a:solidFill>
                          <a:srgbClr val="000000"/>
                        </a:solidFill>
                        <a:effectLst/>
                        <a:latin typeface="Corbel"/>
                      </a:endParaRPr>
                    </a:p>
                  </a:txBody>
                  <a:tcPr marL="6350" marR="6350" marT="6350" marB="0" anchor="ctr"/>
                </a:tc>
                <a:tc hMerge="1">
                  <a:txBody>
                    <a:bodyPr/>
                    <a:lstStyle/>
                    <a:p>
                      <a:endParaRPr lang="fr-FR"/>
                    </a:p>
                  </a:txBody>
                  <a:tcPr/>
                </a:tc>
                <a:tc hMerge="1">
                  <a:txBody>
                    <a:bodyPr/>
                    <a:lstStyle/>
                    <a:p>
                      <a:endParaRPr lang="fr-FR"/>
                    </a:p>
                  </a:txBody>
                  <a:tcPr/>
                </a:tc>
                <a:tc hMerge="1">
                  <a:txBody>
                    <a:bodyPr/>
                    <a:lstStyle/>
                    <a:p>
                      <a:pPr algn="l" fontAlgn="b"/>
                      <a:endParaRPr lang="fr-FR" sz="800" b="0" i="0" u="none" strike="noStrike">
                        <a:solidFill>
                          <a:srgbClr val="000000"/>
                        </a:solidFill>
                        <a:effectLst/>
                        <a:latin typeface="Calibri"/>
                      </a:endParaRPr>
                    </a:p>
                  </a:txBody>
                  <a:tcPr marL="6350" marR="6350" marT="6350" marB="0" anchor="b"/>
                </a:tc>
                <a:tc hMerge="1">
                  <a:txBody>
                    <a:bodyPr/>
                    <a:lstStyle/>
                    <a:p>
                      <a:endParaRPr lang="fr-FR"/>
                    </a:p>
                  </a:txBody>
                  <a:tcPr/>
                </a:tc>
                <a:tc>
                  <a:txBody>
                    <a:bodyPr/>
                    <a:lstStyle/>
                    <a:p>
                      <a:endParaRPr lang="fr-FR" dirty="0"/>
                    </a:p>
                  </a:txBody>
                  <a:tcPr marL="6350" marR="6350" marT="6350" marB="0" anchor="b"/>
                </a:tc>
                <a:tc>
                  <a:txBody>
                    <a:bodyPr/>
                    <a:lstStyle/>
                    <a:p>
                      <a:pPr algn="l" fontAlgn="b"/>
                      <a:endParaRPr lang="fr-FR" sz="800" b="0" i="0" u="none" strike="noStrike">
                        <a:solidFill>
                          <a:srgbClr val="000000"/>
                        </a:solidFill>
                        <a:effectLst/>
                        <a:latin typeface="Calibri"/>
                      </a:endParaRPr>
                    </a:p>
                  </a:txBody>
                  <a:tcPr marL="6350" marR="6350" marT="6350" marB="0" anchor="b"/>
                </a:tc>
              </a:tr>
              <a:tr h="229623">
                <a:tc>
                  <a:txBody>
                    <a:bodyPr/>
                    <a:lstStyle/>
                    <a:p>
                      <a:pPr algn="l" fontAlgn="ctr"/>
                      <a:r>
                        <a:rPr lang="fr-FR" sz="1400" u="none" strike="noStrike" dirty="0">
                          <a:effectLst/>
                        </a:rPr>
                        <a:t>b) thème/ version.</a:t>
                      </a:r>
                      <a:endParaRPr lang="fr-FR" sz="1400" b="0" i="0" u="none" strike="noStrike" dirty="0">
                        <a:solidFill>
                          <a:srgbClr val="000000"/>
                        </a:solidFill>
                        <a:effectLst/>
                        <a:latin typeface="Corbel"/>
                      </a:endParaRPr>
                    </a:p>
                  </a:txBody>
                  <a:tcPr marL="6350" marR="6350" marT="6350" marB="0" anchor="ctr"/>
                </a:tc>
                <a:tc gridSpan="4">
                  <a:txBody>
                    <a:bodyPr/>
                    <a:lstStyle/>
                    <a:p>
                      <a:pPr algn="l" fontAlgn="b"/>
                      <a:endParaRPr lang="fr-FR" sz="1400" b="0" i="0" u="none" strike="noStrike">
                        <a:solidFill>
                          <a:srgbClr val="000000"/>
                        </a:solidFill>
                        <a:effectLst/>
                        <a:latin typeface="Calibri"/>
                      </a:endParaRPr>
                    </a:p>
                  </a:txBody>
                  <a:tcPr marL="6350" marR="6350" marT="6350" marB="0" anchor="b"/>
                </a:tc>
                <a:tc hMerge="1">
                  <a:txBody>
                    <a:bodyPr/>
                    <a:lstStyle/>
                    <a:p>
                      <a:endParaRPr lang="fr-FR"/>
                    </a:p>
                  </a:txBody>
                  <a:tcPr/>
                </a:tc>
                <a:tc hMerge="1">
                  <a:txBody>
                    <a:bodyPr/>
                    <a:lstStyle/>
                    <a:p>
                      <a:pPr algn="l" fontAlgn="b"/>
                      <a:endParaRPr lang="fr-FR" sz="800" b="0" i="0" u="none" strike="noStrike">
                        <a:solidFill>
                          <a:srgbClr val="000000"/>
                        </a:solidFill>
                        <a:effectLst/>
                        <a:latin typeface="Calibri"/>
                      </a:endParaRPr>
                    </a:p>
                  </a:txBody>
                  <a:tcPr marL="6350" marR="6350" marT="6350" marB="0" anchor="b"/>
                </a:tc>
                <a:tc hMerge="1">
                  <a:txBody>
                    <a:bodyPr/>
                    <a:lstStyle/>
                    <a:p>
                      <a:endParaRPr lang="fr-FR"/>
                    </a:p>
                  </a:txBody>
                  <a:tcPr/>
                </a:tc>
                <a:tc>
                  <a:txBody>
                    <a:bodyPr/>
                    <a:lstStyle/>
                    <a:p>
                      <a:endParaRPr lang="fr-FR"/>
                    </a:p>
                  </a:txBody>
                  <a:tcPr marL="6350" marR="6350" marT="6350" marB="0" anchor="b"/>
                </a:tc>
                <a:tc>
                  <a:txBody>
                    <a:bodyPr/>
                    <a:lstStyle/>
                    <a:p>
                      <a:pPr algn="l" fontAlgn="b"/>
                      <a:endParaRPr lang="fr-FR" sz="800" b="0" i="0" u="none" strike="noStrike">
                        <a:solidFill>
                          <a:srgbClr val="000000"/>
                        </a:solidFill>
                        <a:effectLst/>
                        <a:latin typeface="Calibri"/>
                      </a:endParaRPr>
                    </a:p>
                  </a:txBody>
                  <a:tcPr marL="6350" marR="6350" marT="6350" marB="0" anchor="b"/>
                </a:tc>
              </a:tr>
              <a:tr h="430815">
                <a:tc gridSpan="7">
                  <a:txBody>
                    <a:bodyPr/>
                    <a:lstStyle/>
                    <a:p>
                      <a:pPr algn="l" fontAlgn="ctr"/>
                      <a:r>
                        <a:rPr lang="fr-FR" sz="1400" u="none" strike="noStrike" dirty="0">
                          <a:effectLst/>
                        </a:rPr>
                        <a:t>Durée : six heures. Coefficient 2. L'épreuve est notée sur 20. Une note globale égale ou inférieure à 5 est éliminatoire.</a:t>
                      </a:r>
                      <a:endParaRPr lang="fr-FR" sz="1400" b="0" i="0" u="none" strike="noStrike" dirty="0">
                        <a:solidFill>
                          <a:srgbClr val="000000"/>
                        </a:solidFill>
                        <a:effectLst/>
                        <a:latin typeface="Corbel"/>
                      </a:endParaRPr>
                    </a:p>
                  </a:txBody>
                  <a:tcPr marL="6350" marR="6350" marT="6350" marB="0" anchor="ctr"/>
                </a:tc>
                <a:tc hMerge="1">
                  <a:txBody>
                    <a:bodyPr/>
                    <a:lstStyle/>
                    <a:p>
                      <a:endParaRPr lang="fr-FR"/>
                    </a:p>
                  </a:txBody>
                  <a:tcPr/>
                </a:tc>
                <a:tc hMerge="1">
                  <a:txBody>
                    <a:bodyPr/>
                    <a:lstStyle/>
                    <a:p>
                      <a:endParaRPr lang="fr-FR"/>
                    </a:p>
                  </a:txBody>
                  <a:tcPr/>
                </a:tc>
                <a:tc hMerge="1">
                  <a:txBody>
                    <a:bodyPr/>
                    <a:lstStyle/>
                    <a:p>
                      <a:pPr algn="l" fontAlgn="b"/>
                      <a:endParaRPr lang="fr-FR" sz="800" b="0" i="0" u="none" strike="noStrike">
                        <a:solidFill>
                          <a:srgbClr val="000000"/>
                        </a:solidFill>
                        <a:effectLst/>
                        <a:latin typeface="Calibri"/>
                      </a:endParaRPr>
                    </a:p>
                  </a:txBody>
                  <a:tcPr marL="6350" marR="6350" marT="6350" marB="0" anchor="b"/>
                </a:tc>
                <a:tc hMerge="1">
                  <a:txBody>
                    <a:bodyPr/>
                    <a:lstStyle/>
                    <a:p>
                      <a:endParaRPr lang="fr-FR"/>
                    </a:p>
                  </a:txBody>
                  <a:tcPr/>
                </a:tc>
                <a:tc hMerge="1">
                  <a:txBody>
                    <a:bodyPr/>
                    <a:lstStyle/>
                    <a:p>
                      <a:endParaRPr lang="fr-FR" dirty="0"/>
                    </a:p>
                  </a:txBody>
                  <a:tcPr marL="6350" marR="6350" marT="6350" marB="0" anchor="b"/>
                </a:tc>
                <a:tc hMerge="1">
                  <a:txBody>
                    <a:bodyPr/>
                    <a:lstStyle/>
                    <a:p>
                      <a:pPr algn="l" fontAlgn="b"/>
                      <a:endParaRPr lang="fr-FR" sz="800" b="0" i="0" u="none" strike="noStrike" dirty="0">
                        <a:solidFill>
                          <a:srgbClr val="000000"/>
                        </a:solidFill>
                        <a:effectLst/>
                        <a:latin typeface="Calibri"/>
                      </a:endParaRPr>
                    </a:p>
                  </a:txBody>
                  <a:tcPr marL="6350" marR="6350" marT="6350" marB="0" anchor="b"/>
                </a:tc>
              </a:tr>
              <a:tr h="229623">
                <a:tc gridSpan="6">
                  <a:txBody>
                    <a:bodyPr/>
                    <a:lstStyle/>
                    <a:p>
                      <a:pPr algn="l" fontAlgn="ctr"/>
                      <a:r>
                        <a:rPr lang="fr-FR" sz="1400" u="none" strike="noStrike" dirty="0">
                          <a:effectLst/>
                        </a:rPr>
                        <a:t>2° Epreuve écrite disciplinaire appliquée en français</a:t>
                      </a:r>
                      <a:r>
                        <a:rPr lang="fr-FR" sz="1400" u="none" strike="noStrike" dirty="0" smtClean="0">
                          <a:effectLst/>
                        </a:rPr>
                        <a:t>. Durée : six heures. Coefficient 2.</a:t>
                      </a:r>
                      <a:endParaRPr lang="fr-FR" sz="1400" b="1" i="0" u="none" strike="noStrike" dirty="0">
                        <a:solidFill>
                          <a:srgbClr val="000000"/>
                        </a:solidFill>
                        <a:effectLst/>
                        <a:latin typeface="Corbel"/>
                      </a:endParaRPr>
                    </a:p>
                  </a:txBody>
                  <a:tcPr marL="6350" marR="6350" marT="6350" marB="0" anchor="ctr"/>
                </a:tc>
                <a:tc hMerge="1">
                  <a:txBody>
                    <a:bodyPr/>
                    <a:lstStyle/>
                    <a:p>
                      <a:pPr algn="l" fontAlgn="b"/>
                      <a:endParaRPr lang="fr-FR" sz="1400" b="0" i="0" u="none" strike="noStrike" dirty="0">
                        <a:solidFill>
                          <a:srgbClr val="000000"/>
                        </a:solidFill>
                        <a:effectLst/>
                        <a:latin typeface="Calibri"/>
                      </a:endParaRPr>
                    </a:p>
                  </a:txBody>
                  <a:tcPr marL="6350" marR="6350" marT="6350" marB="0" anchor="b"/>
                </a:tc>
                <a:tc hMerge="1">
                  <a:txBody>
                    <a:bodyPr/>
                    <a:lstStyle/>
                    <a:p>
                      <a:endParaRPr lang="fr-FR" dirty="0"/>
                    </a:p>
                  </a:txBody>
                  <a:tcPr marL="6350" marR="6350" marT="6350" marB="0" anchor="b"/>
                </a:tc>
                <a:tc hMerge="1">
                  <a:txBody>
                    <a:bodyPr/>
                    <a:lstStyle/>
                    <a:p>
                      <a:pPr algn="l" fontAlgn="b"/>
                      <a:endParaRPr lang="fr-FR" sz="800" b="0" i="0" u="none" strike="noStrike" dirty="0">
                        <a:solidFill>
                          <a:srgbClr val="000000"/>
                        </a:solidFill>
                        <a:effectLst/>
                        <a:latin typeface="Calibri"/>
                      </a:endParaRPr>
                    </a:p>
                  </a:txBody>
                  <a:tcPr marL="6350" marR="6350" marT="6350" marB="0" anchor="b"/>
                </a:tc>
                <a:tc hMerge="1">
                  <a:txBody>
                    <a:bodyPr/>
                    <a:lstStyle/>
                    <a:p>
                      <a:endParaRPr lang="fr-FR"/>
                    </a:p>
                  </a:txBody>
                  <a:tcPr/>
                </a:tc>
                <a:tc hMerge="1">
                  <a:txBody>
                    <a:bodyPr/>
                    <a:lstStyle/>
                    <a:p>
                      <a:endParaRPr lang="fr-FR"/>
                    </a:p>
                  </a:txBody>
                  <a:tcPr/>
                </a:tc>
                <a:tc>
                  <a:txBody>
                    <a:bodyPr/>
                    <a:lstStyle/>
                    <a:p>
                      <a:pPr algn="l" fontAlgn="b"/>
                      <a:endParaRPr lang="fr-FR" sz="800" b="0" i="0" u="none" strike="noStrike">
                        <a:solidFill>
                          <a:srgbClr val="000000"/>
                        </a:solidFill>
                        <a:effectLst/>
                        <a:latin typeface="Calibri"/>
                      </a:endParaRPr>
                    </a:p>
                  </a:txBody>
                  <a:tcPr marL="6350" marR="6350" marT="6350" marB="0" anchor="b"/>
                </a:tc>
              </a:tr>
              <a:tr h="229623">
                <a:tc gridSpan="7">
                  <a:txBody>
                    <a:bodyPr/>
                    <a:lstStyle/>
                    <a:p>
                      <a:pPr algn="l" fontAlgn="ctr"/>
                      <a:r>
                        <a:rPr lang="fr-FR" sz="1400" u="none" strike="noStrike" dirty="0">
                          <a:effectLst/>
                        </a:rPr>
                        <a:t>Choix de documents à partir d'un dossier + analyse critique + fait de langue + </a:t>
                      </a:r>
                      <a:r>
                        <a:rPr lang="fr-FR" sz="1400" u="sng" strike="noStrike" dirty="0">
                          <a:effectLst/>
                        </a:rPr>
                        <a:t>séquence d'enseignement</a:t>
                      </a:r>
                      <a:endParaRPr lang="fr-FR" sz="1400" b="0" i="0" u="none" strike="noStrike" dirty="0">
                        <a:solidFill>
                          <a:srgbClr val="000000"/>
                        </a:solidFill>
                        <a:effectLst/>
                        <a:latin typeface="Corbel"/>
                      </a:endParaRPr>
                    </a:p>
                  </a:txBody>
                  <a:tcPr marL="6350" marR="6350" marT="6350" marB="0" anchor="ctr"/>
                </a:tc>
                <a:tc hMerge="1">
                  <a:txBody>
                    <a:bodyPr/>
                    <a:lstStyle/>
                    <a:p>
                      <a:endParaRPr lang="fr-FR"/>
                    </a:p>
                  </a:txBody>
                  <a:tcPr/>
                </a:tc>
                <a:tc hMerge="1">
                  <a:txBody>
                    <a:bodyPr/>
                    <a:lstStyle/>
                    <a:p>
                      <a:endParaRPr lang="fr-FR"/>
                    </a:p>
                  </a:txBody>
                  <a:tcPr/>
                </a:tc>
                <a:tc hMerge="1">
                  <a:txBody>
                    <a:bodyPr/>
                    <a:lstStyle/>
                    <a:p>
                      <a:pPr algn="l" fontAlgn="b"/>
                      <a:endParaRPr lang="fr-FR" sz="800" b="0" i="0" u="none" strike="noStrike">
                        <a:solidFill>
                          <a:srgbClr val="000000"/>
                        </a:solidFill>
                        <a:effectLst/>
                        <a:latin typeface="Calibri"/>
                      </a:endParaRPr>
                    </a:p>
                  </a:txBody>
                  <a:tcPr marL="6350" marR="6350" marT="6350" marB="0" anchor="b"/>
                </a:tc>
                <a:tc hMerge="1">
                  <a:txBody>
                    <a:bodyPr/>
                    <a:lstStyle/>
                    <a:p>
                      <a:endParaRPr lang="fr-FR"/>
                    </a:p>
                  </a:txBody>
                  <a:tcPr/>
                </a:tc>
                <a:tc hMerge="1">
                  <a:txBody>
                    <a:bodyPr/>
                    <a:lstStyle/>
                    <a:p>
                      <a:endParaRPr lang="fr-FR" dirty="0"/>
                    </a:p>
                  </a:txBody>
                  <a:tcPr marL="6350" marR="6350" marT="6350" marB="0" anchor="b"/>
                </a:tc>
                <a:tc hMerge="1">
                  <a:txBody>
                    <a:bodyPr/>
                    <a:lstStyle/>
                    <a:p>
                      <a:pPr algn="l" fontAlgn="b"/>
                      <a:endParaRPr lang="fr-FR" sz="800" b="0" i="0" u="none" strike="noStrike" dirty="0">
                        <a:solidFill>
                          <a:srgbClr val="000000"/>
                        </a:solidFill>
                        <a:effectLst/>
                        <a:latin typeface="Calibri"/>
                      </a:endParaRPr>
                    </a:p>
                  </a:txBody>
                  <a:tcPr marL="6350" marR="6350" marT="6350" marB="0" anchor="b"/>
                </a:tc>
              </a:tr>
              <a:tr h="229623">
                <a:tc>
                  <a:txBody>
                    <a:bodyPr/>
                    <a:lstStyle/>
                    <a:p>
                      <a:pPr algn="l" fontAlgn="ctr"/>
                      <a:r>
                        <a:rPr lang="fr-FR" sz="1400" b="1" u="none" strike="noStrike" dirty="0">
                          <a:effectLst/>
                        </a:rPr>
                        <a:t>ORAL</a:t>
                      </a:r>
                      <a:endParaRPr lang="fr-FR" sz="1400" b="1" i="0" u="none" strike="noStrike" dirty="0">
                        <a:solidFill>
                          <a:srgbClr val="000000"/>
                        </a:solidFill>
                        <a:effectLst/>
                        <a:latin typeface="Corbel"/>
                      </a:endParaRPr>
                    </a:p>
                  </a:txBody>
                  <a:tcPr marL="6350" marR="6350" marT="6350" marB="0" anchor="ctr"/>
                </a:tc>
                <a:tc gridSpan="4">
                  <a:txBody>
                    <a:bodyPr/>
                    <a:lstStyle/>
                    <a:p>
                      <a:pPr algn="l" fontAlgn="b"/>
                      <a:endParaRPr lang="fr-FR" sz="1400" b="0" i="0" u="none" strike="noStrike">
                        <a:solidFill>
                          <a:srgbClr val="000000"/>
                        </a:solidFill>
                        <a:effectLst/>
                        <a:latin typeface="Calibri"/>
                      </a:endParaRPr>
                    </a:p>
                  </a:txBody>
                  <a:tcPr marL="6350" marR="6350" marT="6350" marB="0" anchor="b"/>
                </a:tc>
                <a:tc hMerge="1">
                  <a:txBody>
                    <a:bodyPr/>
                    <a:lstStyle/>
                    <a:p>
                      <a:endParaRPr lang="fr-FR"/>
                    </a:p>
                  </a:txBody>
                  <a:tcPr/>
                </a:tc>
                <a:tc hMerge="1">
                  <a:txBody>
                    <a:bodyPr/>
                    <a:lstStyle/>
                    <a:p>
                      <a:pPr algn="l" fontAlgn="b"/>
                      <a:endParaRPr lang="fr-FR" sz="800" b="0" i="0" u="none" strike="noStrike">
                        <a:solidFill>
                          <a:srgbClr val="000000"/>
                        </a:solidFill>
                        <a:effectLst/>
                        <a:latin typeface="Calibri"/>
                      </a:endParaRPr>
                    </a:p>
                  </a:txBody>
                  <a:tcPr marL="6350" marR="6350" marT="6350" marB="0" anchor="b"/>
                </a:tc>
                <a:tc hMerge="1">
                  <a:txBody>
                    <a:bodyPr/>
                    <a:lstStyle/>
                    <a:p>
                      <a:endParaRPr lang="fr-FR"/>
                    </a:p>
                  </a:txBody>
                  <a:tcPr/>
                </a:tc>
                <a:tc>
                  <a:txBody>
                    <a:bodyPr/>
                    <a:lstStyle/>
                    <a:p>
                      <a:endParaRPr lang="fr-FR"/>
                    </a:p>
                  </a:txBody>
                  <a:tcPr marL="6350" marR="6350" marT="6350" marB="0" anchor="b"/>
                </a:tc>
                <a:tc>
                  <a:txBody>
                    <a:bodyPr/>
                    <a:lstStyle/>
                    <a:p>
                      <a:pPr algn="l" fontAlgn="b"/>
                      <a:endParaRPr lang="fr-FR" sz="800" b="0" i="0" u="none" strike="noStrike">
                        <a:solidFill>
                          <a:srgbClr val="000000"/>
                        </a:solidFill>
                        <a:effectLst/>
                        <a:latin typeface="Calibri"/>
                      </a:endParaRPr>
                    </a:p>
                  </a:txBody>
                  <a:tcPr marL="6350" marR="6350" marT="6350" marB="0" anchor="b"/>
                </a:tc>
              </a:tr>
              <a:tr h="229623">
                <a:tc gridSpan="5">
                  <a:txBody>
                    <a:bodyPr/>
                    <a:lstStyle/>
                    <a:p>
                      <a:pPr algn="l" fontAlgn="ctr"/>
                      <a:r>
                        <a:rPr lang="fr-FR" sz="1400" u="none" strike="noStrike" dirty="0">
                          <a:effectLst/>
                        </a:rPr>
                        <a:t>1° Epreuve de leçon. Coefficient 5. L'épreuve est notée sur 20. La note 0 est éliminatoire.</a:t>
                      </a:r>
                      <a:endParaRPr lang="fr-FR" sz="1400" b="1" i="0" u="none" strike="noStrike" dirty="0">
                        <a:solidFill>
                          <a:srgbClr val="000000"/>
                        </a:solidFill>
                        <a:effectLst/>
                        <a:latin typeface="Corbel"/>
                      </a:endParaRPr>
                    </a:p>
                  </a:txBody>
                  <a:tcPr marL="6350" marR="6350" marT="6350" marB="0" anchor="ctr"/>
                </a:tc>
                <a:tc hMerge="1">
                  <a:txBody>
                    <a:bodyPr/>
                    <a:lstStyle/>
                    <a:p>
                      <a:endParaRPr lang="fr-FR"/>
                    </a:p>
                  </a:txBody>
                  <a:tcPr/>
                </a:tc>
                <a:tc hMerge="1">
                  <a:txBody>
                    <a:bodyPr/>
                    <a:lstStyle/>
                    <a:p>
                      <a:endParaRPr lang="fr-FR"/>
                    </a:p>
                  </a:txBody>
                  <a:tcPr/>
                </a:tc>
                <a:tc hMerge="1">
                  <a:txBody>
                    <a:bodyPr/>
                    <a:lstStyle/>
                    <a:p>
                      <a:pPr algn="l" fontAlgn="b"/>
                      <a:endParaRPr lang="fr-FR" sz="800" b="0" i="0" u="none" strike="noStrike" dirty="0">
                        <a:solidFill>
                          <a:srgbClr val="000000"/>
                        </a:solidFill>
                        <a:effectLst/>
                        <a:latin typeface="Calibri"/>
                      </a:endParaRPr>
                    </a:p>
                  </a:txBody>
                  <a:tcPr marL="6350" marR="6350" marT="6350" marB="0" anchor="b"/>
                </a:tc>
                <a:tc hMerge="1">
                  <a:txBody>
                    <a:bodyPr/>
                    <a:lstStyle/>
                    <a:p>
                      <a:endParaRPr lang="fr-FR"/>
                    </a:p>
                  </a:txBody>
                  <a:tcPr/>
                </a:tc>
                <a:tc>
                  <a:txBody>
                    <a:bodyPr/>
                    <a:lstStyle/>
                    <a:p>
                      <a:endParaRPr lang="fr-FR"/>
                    </a:p>
                  </a:txBody>
                  <a:tcPr marL="6350" marR="6350" marT="6350" marB="0" anchor="b"/>
                </a:tc>
                <a:tc>
                  <a:txBody>
                    <a:bodyPr/>
                    <a:lstStyle/>
                    <a:p>
                      <a:pPr algn="l" fontAlgn="b"/>
                      <a:endParaRPr lang="fr-FR" sz="800" b="0" i="0" u="none" strike="noStrike">
                        <a:solidFill>
                          <a:srgbClr val="000000"/>
                        </a:solidFill>
                        <a:effectLst/>
                        <a:latin typeface="Calibri"/>
                      </a:endParaRPr>
                    </a:p>
                  </a:txBody>
                  <a:tcPr marL="6350" marR="6350" marT="6350" marB="0" anchor="b"/>
                </a:tc>
              </a:tr>
              <a:tr h="229623">
                <a:tc gridSpan="4">
                  <a:txBody>
                    <a:bodyPr/>
                    <a:lstStyle/>
                    <a:p>
                      <a:pPr algn="l" fontAlgn="ctr"/>
                      <a:r>
                        <a:rPr lang="fr-FR" sz="1400" u="none" strike="noStrike" dirty="0">
                          <a:effectLst/>
                        </a:rPr>
                        <a:t>a) analyse EN ANGLAIS restitution document audio/vidéo</a:t>
                      </a:r>
                      <a:endParaRPr lang="fr-FR" sz="1400" b="0" i="0" u="none" strike="noStrike" dirty="0">
                        <a:solidFill>
                          <a:srgbClr val="000000"/>
                        </a:solidFill>
                        <a:effectLst/>
                        <a:latin typeface="Corbel"/>
                      </a:endParaRPr>
                    </a:p>
                  </a:txBody>
                  <a:tcPr marL="6350" marR="6350" marT="6350" marB="0" anchor="ctr"/>
                </a:tc>
                <a:tc hMerge="1">
                  <a:txBody>
                    <a:bodyPr/>
                    <a:lstStyle/>
                    <a:p>
                      <a:pPr algn="l" fontAlgn="b"/>
                      <a:endParaRPr lang="fr-FR" sz="1400" b="0" i="0" u="none" strike="noStrike" dirty="0">
                        <a:solidFill>
                          <a:srgbClr val="000000"/>
                        </a:solidFill>
                        <a:effectLst/>
                        <a:latin typeface="Calibri"/>
                      </a:endParaRPr>
                    </a:p>
                  </a:txBody>
                  <a:tcPr marL="6350" marR="6350" marT="6350" marB="0" anchor="b"/>
                </a:tc>
                <a:tc hMerge="1">
                  <a:txBody>
                    <a:bodyPr/>
                    <a:lstStyle/>
                    <a:p>
                      <a:endParaRPr lang="fr-FR"/>
                    </a:p>
                  </a:txBody>
                  <a:tcPr/>
                </a:tc>
                <a:tc hMerge="1">
                  <a:txBody>
                    <a:bodyPr/>
                    <a:lstStyle/>
                    <a:p>
                      <a:pPr algn="l" fontAlgn="b"/>
                      <a:endParaRPr lang="fr-FR" sz="800" b="0" i="0" u="none" strike="noStrike">
                        <a:solidFill>
                          <a:srgbClr val="000000"/>
                        </a:solidFill>
                        <a:effectLst/>
                        <a:latin typeface="Calibri"/>
                      </a:endParaRPr>
                    </a:p>
                  </a:txBody>
                  <a:tcPr marL="6350" marR="6350" marT="6350" marB="0" anchor="b"/>
                </a:tc>
                <a:tc>
                  <a:txBody>
                    <a:bodyPr/>
                    <a:lstStyle/>
                    <a:p>
                      <a:endParaRPr lang="fr-FR" dirty="0"/>
                    </a:p>
                  </a:txBody>
                  <a:tcPr marL="6350" marR="6350" marT="6350" marB="0" anchor="b"/>
                </a:tc>
                <a:tc>
                  <a:txBody>
                    <a:bodyPr/>
                    <a:lstStyle/>
                    <a:p>
                      <a:endParaRPr lang="fr-FR"/>
                    </a:p>
                  </a:txBody>
                  <a:tcPr marL="6350" marR="6350" marT="6350" marB="0" anchor="b"/>
                </a:tc>
                <a:tc>
                  <a:txBody>
                    <a:bodyPr/>
                    <a:lstStyle/>
                    <a:p>
                      <a:pPr algn="l" fontAlgn="b"/>
                      <a:endParaRPr lang="fr-FR" sz="800" b="0" i="0" u="none" strike="noStrike">
                        <a:solidFill>
                          <a:srgbClr val="000000"/>
                        </a:solidFill>
                        <a:effectLst/>
                        <a:latin typeface="Calibri"/>
                      </a:endParaRPr>
                    </a:p>
                  </a:txBody>
                  <a:tcPr marL="6350" marR="6350" marT="6350" marB="0" anchor="b"/>
                </a:tc>
              </a:tr>
              <a:tr h="229623">
                <a:tc gridSpan="4">
                  <a:txBody>
                    <a:bodyPr/>
                    <a:lstStyle/>
                    <a:p>
                      <a:pPr algn="l" fontAlgn="ctr"/>
                      <a:r>
                        <a:rPr lang="fr-FR" sz="1400" u="none" strike="noStrike">
                          <a:effectLst/>
                        </a:rPr>
                        <a:t>b) présentation séance d'enseignement en français</a:t>
                      </a:r>
                      <a:endParaRPr lang="fr-FR" sz="1400" b="0" i="0" u="none" strike="noStrike">
                        <a:solidFill>
                          <a:srgbClr val="000000"/>
                        </a:solidFill>
                        <a:effectLst/>
                        <a:latin typeface="Corbel"/>
                      </a:endParaRPr>
                    </a:p>
                  </a:txBody>
                  <a:tcPr marL="6350" marR="6350" marT="6350" marB="0" anchor="ctr"/>
                </a:tc>
                <a:tc hMerge="1">
                  <a:txBody>
                    <a:bodyPr/>
                    <a:lstStyle/>
                    <a:p>
                      <a:pPr algn="l" fontAlgn="b"/>
                      <a:endParaRPr lang="fr-FR" sz="1400" b="0" i="0" u="none" strike="noStrike" dirty="0">
                        <a:solidFill>
                          <a:srgbClr val="000000"/>
                        </a:solidFill>
                        <a:effectLst/>
                        <a:latin typeface="Calibri"/>
                      </a:endParaRPr>
                    </a:p>
                  </a:txBody>
                  <a:tcPr marL="6350" marR="6350" marT="6350" marB="0" anchor="b"/>
                </a:tc>
                <a:tc hMerge="1">
                  <a:txBody>
                    <a:bodyPr/>
                    <a:lstStyle/>
                    <a:p>
                      <a:endParaRPr lang="fr-FR"/>
                    </a:p>
                  </a:txBody>
                  <a:tcPr/>
                </a:tc>
                <a:tc hMerge="1">
                  <a:txBody>
                    <a:bodyPr/>
                    <a:lstStyle/>
                    <a:p>
                      <a:pPr algn="l" fontAlgn="b"/>
                      <a:endParaRPr lang="fr-FR" sz="800" b="0" i="0" u="none" strike="noStrike">
                        <a:solidFill>
                          <a:srgbClr val="000000"/>
                        </a:solidFill>
                        <a:effectLst/>
                        <a:latin typeface="Calibri"/>
                      </a:endParaRPr>
                    </a:p>
                  </a:txBody>
                  <a:tcPr marL="6350" marR="6350" marT="6350" marB="0" anchor="b"/>
                </a:tc>
                <a:tc>
                  <a:txBody>
                    <a:bodyPr/>
                    <a:lstStyle/>
                    <a:p>
                      <a:endParaRPr lang="fr-FR"/>
                    </a:p>
                  </a:txBody>
                  <a:tcPr marL="6350" marR="6350" marT="6350" marB="0" anchor="b"/>
                </a:tc>
                <a:tc>
                  <a:txBody>
                    <a:bodyPr/>
                    <a:lstStyle/>
                    <a:p>
                      <a:endParaRPr lang="fr-FR"/>
                    </a:p>
                  </a:txBody>
                  <a:tcPr marL="6350" marR="6350" marT="6350" marB="0" anchor="b"/>
                </a:tc>
                <a:tc>
                  <a:txBody>
                    <a:bodyPr/>
                    <a:lstStyle/>
                    <a:p>
                      <a:pPr algn="l" fontAlgn="b"/>
                      <a:endParaRPr lang="fr-FR" sz="800" b="0" i="0" u="none" strike="noStrike">
                        <a:solidFill>
                          <a:srgbClr val="000000"/>
                        </a:solidFill>
                        <a:effectLst/>
                        <a:latin typeface="Calibri"/>
                      </a:endParaRPr>
                    </a:p>
                  </a:txBody>
                  <a:tcPr marL="6350" marR="6350" marT="6350" marB="0" anchor="b"/>
                </a:tc>
              </a:tr>
              <a:tr h="430815">
                <a:tc gridSpan="7">
                  <a:txBody>
                    <a:bodyPr/>
                    <a:lstStyle/>
                    <a:p>
                      <a:pPr algn="l" fontAlgn="ctr"/>
                      <a:r>
                        <a:rPr lang="fr-FR" sz="1400" u="none" strike="noStrike" dirty="0">
                          <a:effectLst/>
                        </a:rPr>
                        <a:t>2° Epreuve d'entretien. L'épreuve est notée sur 20. La note 0 est éliminatoire. Durée : </a:t>
                      </a:r>
                      <a:r>
                        <a:rPr lang="fr-FR" sz="1400" u="none" strike="noStrike" dirty="0" smtClean="0">
                          <a:effectLst/>
                        </a:rPr>
                        <a:t>35 min </a:t>
                      </a:r>
                      <a:r>
                        <a:rPr lang="fr-FR" sz="1400" u="none" strike="noStrike" dirty="0">
                          <a:effectLst/>
                        </a:rPr>
                        <a:t>; </a:t>
                      </a:r>
                      <a:r>
                        <a:rPr lang="fr-FR" sz="1400" u="none" strike="noStrike" dirty="0" err="1" smtClean="0">
                          <a:effectLst/>
                        </a:rPr>
                        <a:t>coef</a:t>
                      </a:r>
                      <a:r>
                        <a:rPr lang="fr-FR" sz="1400" u="none" strike="noStrike" smtClean="0">
                          <a:effectLst/>
                        </a:rPr>
                        <a:t>. </a:t>
                      </a:r>
                      <a:r>
                        <a:rPr lang="fr-FR" sz="1400" u="none" strike="noStrike" dirty="0">
                          <a:effectLst/>
                        </a:rPr>
                        <a:t>3</a:t>
                      </a:r>
                      <a:endParaRPr lang="fr-FR" sz="1400" b="1" i="0" u="none" strike="noStrike" dirty="0">
                        <a:solidFill>
                          <a:srgbClr val="000000"/>
                        </a:solidFill>
                        <a:effectLst/>
                        <a:latin typeface="Corbel"/>
                      </a:endParaRPr>
                    </a:p>
                  </a:txBody>
                  <a:tcPr marL="6350" marR="6350" marT="6350" marB="0" anchor="ctr"/>
                </a:tc>
                <a:tc hMerge="1">
                  <a:txBody>
                    <a:bodyPr/>
                    <a:lstStyle/>
                    <a:p>
                      <a:endParaRPr lang="fr-FR"/>
                    </a:p>
                  </a:txBody>
                  <a:tcPr/>
                </a:tc>
                <a:tc hMerge="1">
                  <a:txBody>
                    <a:bodyPr/>
                    <a:lstStyle/>
                    <a:p>
                      <a:endParaRPr lang="fr-FR"/>
                    </a:p>
                  </a:txBody>
                  <a:tcPr/>
                </a:tc>
                <a:tc hMerge="1">
                  <a:txBody>
                    <a:bodyPr/>
                    <a:lstStyle/>
                    <a:p>
                      <a:pPr algn="l" fontAlgn="b"/>
                      <a:endParaRPr lang="fr-FR" sz="800" b="0" i="0" u="none" strike="noStrike">
                        <a:solidFill>
                          <a:srgbClr val="000000"/>
                        </a:solidFill>
                        <a:effectLst/>
                        <a:latin typeface="Calibri"/>
                      </a:endParaRPr>
                    </a:p>
                  </a:txBody>
                  <a:tcPr marL="6350" marR="6350" marT="6350" marB="0" anchor="b"/>
                </a:tc>
                <a:tc hMerge="1">
                  <a:txBody>
                    <a:bodyPr/>
                    <a:lstStyle/>
                    <a:p>
                      <a:endParaRPr lang="fr-FR"/>
                    </a:p>
                  </a:txBody>
                  <a:tcPr/>
                </a:tc>
                <a:tc hMerge="1">
                  <a:txBody>
                    <a:bodyPr/>
                    <a:lstStyle/>
                    <a:p>
                      <a:endParaRPr lang="fr-FR" dirty="0"/>
                    </a:p>
                  </a:txBody>
                  <a:tcPr marL="6350" marR="6350" marT="6350" marB="0" anchor="b"/>
                </a:tc>
                <a:tc hMerge="1">
                  <a:txBody>
                    <a:bodyPr/>
                    <a:lstStyle/>
                    <a:p>
                      <a:pPr algn="l" fontAlgn="b"/>
                      <a:endParaRPr lang="fr-FR" sz="800" b="0" i="0" u="none" strike="noStrike" dirty="0">
                        <a:solidFill>
                          <a:srgbClr val="000000"/>
                        </a:solidFill>
                        <a:effectLst/>
                        <a:latin typeface="Calibri"/>
                      </a:endParaRPr>
                    </a:p>
                  </a:txBody>
                  <a:tcPr marL="6350" marR="6350" marT="6350" marB="0" anchor="b"/>
                </a:tc>
              </a:tr>
            </a:tbl>
          </a:graphicData>
        </a:graphic>
      </p:graphicFrame>
    </p:spTree>
    <p:extLst>
      <p:ext uri="{BB962C8B-B14F-4D97-AF65-F5344CB8AC3E}">
        <p14:creationId xmlns:p14="http://schemas.microsoft.com/office/powerpoint/2010/main" val="622152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18"/>
          <p:cNvSpPr txBox="1">
            <a:spLocks noGrp="1"/>
          </p:cNvSpPr>
          <p:nvPr>
            <p:ph type="ctrTitle"/>
          </p:nvPr>
        </p:nvSpPr>
        <p:spPr>
          <a:xfrm>
            <a:off x="1752600" y="1600200"/>
            <a:ext cx="5638800" cy="1219200"/>
          </a:xfrm>
          <a:prstGeom prst="rect">
            <a:avLst/>
          </a:prstGeom>
          <a:solidFill>
            <a:srgbClr val="EFEFF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AD2276"/>
              </a:buClr>
              <a:buSzPts val="3700"/>
              <a:buFont typeface="Arial"/>
              <a:buNone/>
            </a:pPr>
            <a:r>
              <a:rPr lang="en-US" sz="2800" b="1" i="0" u="none" strike="noStrike" cap="none" dirty="0" smtClean="0">
                <a:solidFill>
                  <a:srgbClr val="AD2276"/>
                </a:solidFill>
                <a:sym typeface="Arial"/>
              </a:rPr>
              <a:t>Volume </a:t>
            </a:r>
            <a:r>
              <a:rPr lang="en-US" sz="2800" b="1" i="0" u="none" strike="noStrike" cap="none" dirty="0" err="1" smtClean="0">
                <a:solidFill>
                  <a:srgbClr val="AD2276"/>
                </a:solidFill>
                <a:sym typeface="Arial"/>
              </a:rPr>
              <a:t>horaire</a:t>
            </a:r>
            <a:endParaRPr sz="2800" dirty="0"/>
          </a:p>
        </p:txBody>
      </p:sp>
      <p:sp>
        <p:nvSpPr>
          <p:cNvPr id="147" name="Google Shape;147;p18"/>
          <p:cNvSpPr txBox="1">
            <a:spLocks noGrp="1"/>
          </p:cNvSpPr>
          <p:nvPr>
            <p:ph type="subTitle" idx="1"/>
          </p:nvPr>
        </p:nvSpPr>
        <p:spPr>
          <a:xfrm>
            <a:off x="1752600" y="2819400"/>
            <a:ext cx="6019800" cy="3849687"/>
          </a:xfrm>
          <a:prstGeom prst="rect">
            <a:avLst/>
          </a:prstGeom>
          <a:noFill/>
          <a:ln>
            <a:noFill/>
          </a:ln>
        </p:spPr>
        <p:txBody>
          <a:bodyPr spcFirstLastPara="1" wrap="square" lIns="91425" tIns="45700" rIns="91425" bIns="45700" anchor="t" anchorCtr="0">
            <a:noAutofit/>
          </a:bodyPr>
          <a:lstStyle/>
          <a:p>
            <a:pPr lvl="0" algn="l">
              <a:spcBef>
                <a:spcPts val="0"/>
              </a:spcBef>
              <a:buClr>
                <a:schemeClr val="dk1"/>
              </a:buClr>
              <a:buSzPts val="3600"/>
            </a:pPr>
            <a:r>
              <a:rPr lang="fr-FR" sz="2800" dirty="0"/>
              <a:t>480h en </a:t>
            </a:r>
            <a:r>
              <a:rPr lang="fr-FR" sz="2800" dirty="0" smtClean="0"/>
              <a:t>M1</a:t>
            </a:r>
          </a:p>
          <a:p>
            <a:pPr lvl="0" algn="l">
              <a:spcBef>
                <a:spcPts val="0"/>
              </a:spcBef>
              <a:buClr>
                <a:schemeClr val="dk1"/>
              </a:buClr>
              <a:buSzPts val="3600"/>
            </a:pPr>
            <a:r>
              <a:rPr lang="fr-FR" sz="2800" dirty="0" smtClean="0"/>
              <a:t>320h </a:t>
            </a:r>
            <a:r>
              <a:rPr lang="fr-FR" sz="2800" dirty="0"/>
              <a:t>en M2</a:t>
            </a:r>
            <a:endParaRPr lang="en-US" sz="2800" b="0" i="0" u="none" strike="noStrike" cap="none" dirty="0" smtClean="0">
              <a:solidFill>
                <a:schemeClr val="dk1"/>
              </a:solidFill>
              <a:sym typeface="Arial"/>
            </a:endParaRPr>
          </a:p>
        </p:txBody>
      </p:sp>
    </p:spTree>
    <p:extLst>
      <p:ext uri="{BB962C8B-B14F-4D97-AF65-F5344CB8AC3E}">
        <p14:creationId xmlns:p14="http://schemas.microsoft.com/office/powerpoint/2010/main" val="37079490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43744" y="300559"/>
            <a:ext cx="5939073" cy="1219199"/>
          </a:xfrm>
        </p:spPr>
        <p:txBody>
          <a:bodyPr/>
          <a:lstStyle/>
          <a:p>
            <a:r>
              <a:rPr lang="fr-FR" sz="4000" dirty="0" smtClean="0"/>
              <a:t>Maquettes indicatives</a:t>
            </a:r>
            <a:endParaRPr lang="fr-FR" sz="40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1780" y="1405740"/>
            <a:ext cx="3829050" cy="538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1487" y="1361290"/>
            <a:ext cx="4216400" cy="5429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454893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43547" y="470780"/>
            <a:ext cx="5638800" cy="578198"/>
          </a:xfrm>
        </p:spPr>
        <p:txBody>
          <a:bodyPr/>
          <a:lstStyle/>
          <a:p>
            <a:r>
              <a:rPr lang="fr-FR" sz="2000" dirty="0" smtClean="0"/>
              <a:t>Emploi du temps indicatif MEEF1</a:t>
            </a:r>
            <a:endParaRPr lang="fr-FR" sz="2000" dirty="0"/>
          </a:p>
        </p:txBody>
      </p:sp>
      <p:sp>
        <p:nvSpPr>
          <p:cNvPr id="3" name="Sous-titre 2"/>
          <p:cNvSpPr>
            <a:spLocks noGrp="1"/>
          </p:cNvSpPr>
          <p:nvPr>
            <p:ph type="subTitle" idx="1"/>
          </p:nvPr>
        </p:nvSpPr>
        <p:spPr/>
        <p:txBody>
          <a:bodyPr/>
          <a:lstStyle/>
          <a:p>
            <a:endParaRPr lang="fr-F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68981" y="1305143"/>
            <a:ext cx="7675019" cy="52812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779719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43547" y="470780"/>
            <a:ext cx="5638800" cy="578198"/>
          </a:xfrm>
        </p:spPr>
        <p:txBody>
          <a:bodyPr/>
          <a:lstStyle/>
          <a:p>
            <a:r>
              <a:rPr lang="fr-FR" sz="2000" dirty="0" smtClean="0"/>
              <a:t>Emploi du temps indicatif MEEF2</a:t>
            </a:r>
            <a:endParaRPr lang="fr-FR" sz="2000" dirty="0"/>
          </a:p>
        </p:txBody>
      </p:sp>
      <p:sp>
        <p:nvSpPr>
          <p:cNvPr id="3" name="Sous-titre 2"/>
          <p:cNvSpPr>
            <a:spLocks noGrp="1"/>
          </p:cNvSpPr>
          <p:nvPr>
            <p:ph type="subTitle" idx="1"/>
          </p:nvPr>
        </p:nvSpPr>
        <p:spPr/>
        <p:txBody>
          <a:bodyPr/>
          <a:lstStyle/>
          <a:p>
            <a:endParaRPr lang="fr-F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200" y="1365250"/>
            <a:ext cx="8559800" cy="4127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63224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2"/>
          <p:cNvSpPr txBox="1">
            <a:spLocks noGrp="1"/>
          </p:cNvSpPr>
          <p:nvPr>
            <p:ph type="ctrTitle"/>
          </p:nvPr>
        </p:nvSpPr>
        <p:spPr>
          <a:xfrm>
            <a:off x="1752600" y="1600200"/>
            <a:ext cx="5638800" cy="1219200"/>
          </a:xfrm>
          <a:prstGeom prst="rect">
            <a:avLst/>
          </a:prstGeom>
          <a:solidFill>
            <a:srgbClr val="EFEFF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AD2276"/>
              </a:buClr>
              <a:buSzPts val="3700"/>
              <a:buFont typeface="Arial"/>
              <a:buNone/>
            </a:pPr>
            <a:r>
              <a:rPr lang="en-US" sz="2800" b="1" i="0" u="none" strike="noStrike" cap="none" dirty="0" err="1" smtClean="0">
                <a:solidFill>
                  <a:srgbClr val="AD2276"/>
                </a:solidFill>
                <a:sym typeface="Arial"/>
              </a:rPr>
              <a:t>Votre</a:t>
            </a:r>
            <a:r>
              <a:rPr lang="en-US" sz="2800" b="1" i="0" u="none" strike="noStrike" cap="none" dirty="0" smtClean="0">
                <a:solidFill>
                  <a:srgbClr val="AD2276"/>
                </a:solidFill>
                <a:sym typeface="Arial"/>
              </a:rPr>
              <a:t> interlocutrice pour la</a:t>
            </a:r>
            <a:br>
              <a:rPr lang="en-US" sz="2800" b="1" i="0" u="none" strike="noStrike" cap="none" dirty="0" smtClean="0">
                <a:solidFill>
                  <a:srgbClr val="AD2276"/>
                </a:solidFill>
                <a:sym typeface="Arial"/>
              </a:rPr>
            </a:br>
            <a:r>
              <a:rPr lang="en-US" sz="2800" b="1" i="0" u="none" strike="noStrike" cap="none" dirty="0" err="1" smtClean="0">
                <a:solidFill>
                  <a:srgbClr val="AD2276"/>
                </a:solidFill>
                <a:sym typeface="Arial"/>
              </a:rPr>
              <a:t>gestion</a:t>
            </a:r>
            <a:r>
              <a:rPr lang="en-US" sz="2800" b="1" i="0" u="none" strike="noStrike" cap="none" dirty="0" smtClean="0">
                <a:solidFill>
                  <a:srgbClr val="AD2276"/>
                </a:solidFill>
                <a:sym typeface="Arial"/>
              </a:rPr>
              <a:t> administrative</a:t>
            </a:r>
            <a:endParaRPr sz="2800" dirty="0"/>
          </a:p>
        </p:txBody>
      </p:sp>
      <p:sp>
        <p:nvSpPr>
          <p:cNvPr id="102" name="Google Shape;102;p12"/>
          <p:cNvSpPr txBox="1">
            <a:spLocks noGrp="1"/>
          </p:cNvSpPr>
          <p:nvPr>
            <p:ph type="subTitle" idx="1"/>
          </p:nvPr>
        </p:nvSpPr>
        <p:spPr>
          <a:xfrm>
            <a:off x="871871" y="2819400"/>
            <a:ext cx="7262036" cy="3489325"/>
          </a:xfrm>
          <a:prstGeom prst="rect">
            <a:avLst/>
          </a:prstGeom>
          <a:noFill/>
          <a:ln>
            <a:noFill/>
          </a:ln>
        </p:spPr>
        <p:txBody>
          <a:bodyPr spcFirstLastPara="1" wrap="square" lIns="91425" tIns="45700" rIns="91425" bIns="45700" anchor="t" anchorCtr="0">
            <a:noAutofit/>
          </a:bodyPr>
          <a:lstStyle/>
          <a:p>
            <a:r>
              <a:rPr lang="fr-FR" sz="1600" dirty="0">
                <a:solidFill>
                  <a:schemeClr val="dk1"/>
                </a:solidFill>
              </a:rPr>
              <a:t>Gestionnaire administrative </a:t>
            </a:r>
            <a:r>
              <a:rPr lang="fr-FR" sz="1600" dirty="0" smtClean="0">
                <a:solidFill>
                  <a:schemeClr val="dk1"/>
                </a:solidFill>
              </a:rPr>
              <a:t>scolarité :</a:t>
            </a:r>
            <a:endParaRPr lang="fr-FR" sz="1600" dirty="0">
              <a:solidFill>
                <a:schemeClr val="dk1"/>
              </a:solidFill>
            </a:endParaRPr>
          </a:p>
          <a:p>
            <a:r>
              <a:rPr lang="en-US" sz="1600" b="1" dirty="0" err="1" smtClean="0">
                <a:solidFill>
                  <a:schemeClr val="dk1"/>
                </a:solidFill>
              </a:rPr>
              <a:t>Mme</a:t>
            </a:r>
            <a:r>
              <a:rPr lang="en-US" sz="1600" b="1" dirty="0" smtClean="0">
                <a:solidFill>
                  <a:schemeClr val="dk1"/>
                </a:solidFill>
              </a:rPr>
              <a:t> </a:t>
            </a:r>
            <a:r>
              <a:rPr lang="en-US" sz="1600" b="1" dirty="0">
                <a:solidFill>
                  <a:schemeClr val="dk1"/>
                </a:solidFill>
              </a:rPr>
              <a:t>Juliette Pistoia </a:t>
            </a:r>
            <a:r>
              <a:rPr lang="en-US" sz="1600" dirty="0">
                <a:solidFill>
                  <a:schemeClr val="dk1"/>
                </a:solidFill>
              </a:rPr>
              <a:t/>
            </a:r>
            <a:br>
              <a:rPr lang="en-US" sz="1600" dirty="0">
                <a:solidFill>
                  <a:schemeClr val="dk1"/>
                </a:solidFill>
              </a:rPr>
            </a:br>
            <a:r>
              <a:rPr lang="fr-FR" sz="1600" dirty="0" smtClean="0">
                <a:solidFill>
                  <a:schemeClr val="dk1"/>
                </a:solidFill>
              </a:rPr>
              <a:t>74 </a:t>
            </a:r>
            <a:r>
              <a:rPr lang="fr-FR" sz="1600" dirty="0">
                <a:solidFill>
                  <a:schemeClr val="dk1"/>
                </a:solidFill>
              </a:rPr>
              <a:t>rue Pasteur, Bât Athéna, Bureau </a:t>
            </a:r>
            <a:r>
              <a:rPr lang="fr-FR" sz="1600" dirty="0" smtClean="0">
                <a:solidFill>
                  <a:schemeClr val="dk1"/>
                </a:solidFill>
              </a:rPr>
              <a:t>ATH 142 ; 69007 </a:t>
            </a:r>
            <a:r>
              <a:rPr lang="fr-FR" sz="1600" dirty="0">
                <a:solidFill>
                  <a:schemeClr val="dk1"/>
                </a:solidFill>
              </a:rPr>
              <a:t>Lyon</a:t>
            </a:r>
          </a:p>
          <a:p>
            <a:r>
              <a:rPr lang="fr-FR" sz="1600" dirty="0" smtClean="0">
                <a:hlinkClick r:id="rId3"/>
              </a:rPr>
              <a:t>gestion.scolarite.master.meef.anglais@univ-lyon2.fr</a:t>
            </a:r>
            <a:r>
              <a:rPr lang="fr-FR" sz="1600" dirty="0"/>
              <a:t> </a:t>
            </a:r>
          </a:p>
          <a:p>
            <a:r>
              <a:rPr lang="fr-FR" sz="1600" dirty="0" smtClean="0">
                <a:hlinkClick r:id="rId4"/>
              </a:rPr>
              <a:t>gestion.scolarite.master.llcer.anglais@univ-lyon2.fr</a:t>
            </a:r>
            <a:endParaRPr lang="fr-FR" sz="1600" dirty="0"/>
          </a:p>
          <a:p>
            <a:r>
              <a:rPr lang="fr-FR" sz="1600" dirty="0" smtClean="0">
                <a:solidFill>
                  <a:schemeClr val="dk1"/>
                </a:solidFill>
              </a:rPr>
              <a:t>Ouvert </a:t>
            </a:r>
            <a:r>
              <a:rPr lang="fr-FR" sz="1600" dirty="0">
                <a:solidFill>
                  <a:schemeClr val="dk1"/>
                </a:solidFill>
              </a:rPr>
              <a:t>au public de 13h30 à 16 h30 du lundi au jeudi</a:t>
            </a:r>
          </a:p>
          <a:p>
            <a:r>
              <a:rPr lang="fr-FR" sz="1600" smtClean="0">
                <a:solidFill>
                  <a:schemeClr val="dk1"/>
                </a:solidFill>
              </a:rPr>
              <a:t>A distance </a:t>
            </a:r>
            <a:r>
              <a:rPr lang="fr-FR" sz="1600">
                <a:solidFill>
                  <a:schemeClr val="dk1"/>
                </a:solidFill>
              </a:rPr>
              <a:t>le </a:t>
            </a:r>
            <a:r>
              <a:rPr lang="fr-FR" sz="1600" smtClean="0">
                <a:solidFill>
                  <a:schemeClr val="dk1"/>
                </a:solidFill>
              </a:rPr>
              <a:t>vendredi matin 8h30 à 12h30</a:t>
            </a:r>
            <a:endParaRPr lang="fr-FR" sz="1600" dirty="0">
              <a:solidFill>
                <a:schemeClr val="dk1"/>
              </a:solidFill>
            </a:endParaRPr>
          </a:p>
          <a:p>
            <a:endParaRPr lang="fr-FR" sz="1600" dirty="0">
              <a:solidFill>
                <a:schemeClr val="dk1"/>
              </a:solidFill>
            </a:endParaRPr>
          </a:p>
        </p:txBody>
      </p:sp>
    </p:spTree>
    <p:extLst>
      <p:ext uri="{BB962C8B-B14F-4D97-AF65-F5344CB8AC3E}">
        <p14:creationId xmlns:p14="http://schemas.microsoft.com/office/powerpoint/2010/main" val="674519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2"/>
          <p:cNvSpPr txBox="1">
            <a:spLocks noGrp="1"/>
          </p:cNvSpPr>
          <p:nvPr>
            <p:ph type="ctrTitle"/>
          </p:nvPr>
        </p:nvSpPr>
        <p:spPr>
          <a:xfrm>
            <a:off x="1752600" y="1600200"/>
            <a:ext cx="5638800" cy="1219200"/>
          </a:xfrm>
          <a:prstGeom prst="rect">
            <a:avLst/>
          </a:prstGeom>
          <a:solidFill>
            <a:srgbClr val="EFEFF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AD2276"/>
              </a:buClr>
              <a:buSzPts val="3700"/>
              <a:buFont typeface="Arial"/>
              <a:buNone/>
            </a:pPr>
            <a:r>
              <a:rPr lang="en-US" sz="2800" b="1" i="0" u="none" strike="noStrike" cap="none" dirty="0" err="1" smtClean="0">
                <a:solidFill>
                  <a:srgbClr val="AD2276"/>
                </a:solidFill>
                <a:sym typeface="Arial"/>
              </a:rPr>
              <a:t>Vos</a:t>
            </a:r>
            <a:r>
              <a:rPr lang="en-US" sz="2800" b="1" i="0" u="none" strike="noStrike" cap="none" dirty="0" smtClean="0">
                <a:solidFill>
                  <a:srgbClr val="AD2276"/>
                </a:solidFill>
                <a:sym typeface="Arial"/>
              </a:rPr>
              <a:t> contacts pour la </a:t>
            </a:r>
            <a:r>
              <a:rPr lang="en-US" sz="2800" b="1" i="0" u="none" strike="noStrike" cap="none" dirty="0" err="1" smtClean="0">
                <a:solidFill>
                  <a:srgbClr val="AD2276"/>
                </a:solidFill>
                <a:sym typeface="Arial"/>
              </a:rPr>
              <a:t>pédagogie</a:t>
            </a:r>
            <a:endParaRPr sz="2800" dirty="0"/>
          </a:p>
        </p:txBody>
      </p:sp>
      <p:sp>
        <p:nvSpPr>
          <p:cNvPr id="102" name="Google Shape;102;p12"/>
          <p:cNvSpPr txBox="1">
            <a:spLocks noGrp="1"/>
          </p:cNvSpPr>
          <p:nvPr>
            <p:ph type="subTitle" idx="1"/>
          </p:nvPr>
        </p:nvSpPr>
        <p:spPr>
          <a:xfrm>
            <a:off x="1752600" y="2819400"/>
            <a:ext cx="6019800" cy="3489325"/>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1800"/>
              <a:buFont typeface="Arial"/>
              <a:buNone/>
            </a:pPr>
            <a:r>
              <a:rPr lang="en-US" sz="1600" b="0" i="0" u="none" strike="noStrike" cap="none" dirty="0" err="1" smtClean="0">
                <a:solidFill>
                  <a:schemeClr val="dk1"/>
                </a:solidFill>
                <a:sym typeface="Arial"/>
              </a:rPr>
              <a:t>Responsable</a:t>
            </a:r>
            <a:r>
              <a:rPr lang="en-US" sz="1600" b="0" i="0" u="none" strike="noStrike" cap="none" dirty="0" smtClean="0">
                <a:solidFill>
                  <a:schemeClr val="dk1"/>
                </a:solidFill>
                <a:sym typeface="Arial"/>
              </a:rPr>
              <a:t> “entrée </a:t>
            </a:r>
            <a:r>
              <a:rPr lang="en-US" sz="1600" b="0" i="0" u="none" strike="noStrike" cap="none" dirty="0" err="1" smtClean="0">
                <a:solidFill>
                  <a:schemeClr val="dk1"/>
                </a:solidFill>
                <a:sym typeface="Arial"/>
              </a:rPr>
              <a:t>dans</a:t>
            </a:r>
            <a:r>
              <a:rPr lang="en-US" sz="1600" b="0" i="0" u="none" strike="noStrike" cap="none" dirty="0" smtClean="0">
                <a:solidFill>
                  <a:schemeClr val="dk1"/>
                </a:solidFill>
                <a:sym typeface="Arial"/>
              </a:rPr>
              <a:t> le métier” : </a:t>
            </a:r>
            <a:r>
              <a:rPr lang="en-US" sz="1600" b="0" i="0" u="none" strike="noStrike" cap="none" dirty="0" err="1" smtClean="0">
                <a:solidFill>
                  <a:schemeClr val="dk1"/>
                </a:solidFill>
                <a:sym typeface="Arial"/>
              </a:rPr>
              <a:t>Mme</a:t>
            </a:r>
            <a:r>
              <a:rPr lang="en-US" sz="1600" b="0" i="0" u="none" strike="noStrike" cap="none" dirty="0" smtClean="0">
                <a:solidFill>
                  <a:schemeClr val="dk1"/>
                </a:solidFill>
                <a:sym typeface="Arial"/>
              </a:rPr>
              <a:t> </a:t>
            </a:r>
            <a:r>
              <a:rPr lang="en-US" sz="1600" b="0" i="0" u="none" strike="noStrike" cap="none" dirty="0">
                <a:solidFill>
                  <a:schemeClr val="dk1"/>
                </a:solidFill>
                <a:sym typeface="Arial"/>
              </a:rPr>
              <a:t>Joséphine Rémon</a:t>
            </a:r>
            <a:endParaRPr sz="1600" dirty="0"/>
          </a:p>
          <a:p>
            <a:pPr marL="0" marR="0" lvl="0" indent="0" algn="ctr" rtl="0">
              <a:lnSpc>
                <a:spcPct val="100000"/>
              </a:lnSpc>
              <a:spcBef>
                <a:spcPts val="360"/>
              </a:spcBef>
              <a:spcAft>
                <a:spcPts val="0"/>
              </a:spcAft>
              <a:buClr>
                <a:srgbClr val="898989"/>
              </a:buClr>
              <a:buSzPts val="1800"/>
              <a:buFont typeface="Arial"/>
              <a:buNone/>
            </a:pPr>
            <a:r>
              <a:rPr lang="en-US" sz="1600" b="0" i="0" u="sng" strike="noStrike" cap="none" dirty="0" smtClean="0">
                <a:solidFill>
                  <a:schemeClr val="hlink"/>
                </a:solidFill>
                <a:sym typeface="Arial"/>
                <a:hlinkClick r:id="rId3"/>
              </a:rPr>
              <a:t>Josephine.Remon@univ-lyon2.fr</a:t>
            </a:r>
            <a:endParaRPr lang="en-US" sz="1600" b="0" i="0" u="sng" strike="noStrike" cap="none" dirty="0" smtClean="0">
              <a:solidFill>
                <a:schemeClr val="hlink"/>
              </a:solidFill>
              <a:sym typeface="Arial"/>
            </a:endParaRPr>
          </a:p>
          <a:p>
            <a:pPr marL="0" marR="0" lvl="0" indent="0" algn="ctr" rtl="0">
              <a:lnSpc>
                <a:spcPct val="100000"/>
              </a:lnSpc>
              <a:spcBef>
                <a:spcPts val="360"/>
              </a:spcBef>
              <a:spcAft>
                <a:spcPts val="0"/>
              </a:spcAft>
              <a:buClr>
                <a:srgbClr val="898989"/>
              </a:buClr>
              <a:buSzPts val="1800"/>
              <a:buFont typeface="Arial"/>
              <a:buNone/>
            </a:pPr>
            <a:r>
              <a:rPr lang="en-US" sz="1600" dirty="0" err="1" smtClean="0">
                <a:solidFill>
                  <a:schemeClr val="dk1"/>
                </a:solidFill>
              </a:rPr>
              <a:t>Responsable</a:t>
            </a:r>
            <a:r>
              <a:rPr lang="en-US" sz="1600" dirty="0" smtClean="0">
                <a:solidFill>
                  <a:schemeClr val="dk1"/>
                </a:solidFill>
              </a:rPr>
              <a:t> </a:t>
            </a:r>
            <a:r>
              <a:rPr lang="en-US" sz="1600" dirty="0">
                <a:solidFill>
                  <a:schemeClr val="dk1"/>
                </a:solidFill>
              </a:rPr>
              <a:t>“</a:t>
            </a:r>
            <a:r>
              <a:rPr lang="en-US" sz="1600" dirty="0" err="1">
                <a:solidFill>
                  <a:schemeClr val="dk1"/>
                </a:solidFill>
              </a:rPr>
              <a:t>concours</a:t>
            </a:r>
            <a:r>
              <a:rPr lang="en-US" sz="1600" dirty="0" smtClean="0">
                <a:solidFill>
                  <a:schemeClr val="dk1"/>
                </a:solidFill>
              </a:rPr>
              <a:t>” : </a:t>
            </a:r>
            <a:r>
              <a:rPr lang="en-US" sz="1600" dirty="0" err="1" smtClean="0">
                <a:solidFill>
                  <a:schemeClr val="dk1"/>
                </a:solidFill>
              </a:rPr>
              <a:t>Mme</a:t>
            </a:r>
            <a:r>
              <a:rPr lang="en-US" sz="1600" dirty="0" smtClean="0">
                <a:solidFill>
                  <a:schemeClr val="dk1"/>
                </a:solidFill>
              </a:rPr>
              <a:t> </a:t>
            </a:r>
            <a:r>
              <a:rPr lang="en-US" sz="1600" dirty="0" err="1">
                <a:solidFill>
                  <a:schemeClr val="dk1"/>
                </a:solidFill>
              </a:rPr>
              <a:t>Agnès</a:t>
            </a:r>
            <a:r>
              <a:rPr lang="en-US" sz="1600" dirty="0">
                <a:solidFill>
                  <a:schemeClr val="dk1"/>
                </a:solidFill>
              </a:rPr>
              <a:t> </a:t>
            </a:r>
            <a:r>
              <a:rPr lang="en-US" sz="1600" dirty="0" err="1" smtClean="0">
                <a:solidFill>
                  <a:schemeClr val="dk1"/>
                </a:solidFill>
              </a:rPr>
              <a:t>Delahaye</a:t>
            </a:r>
            <a:endParaRPr lang="en-US" sz="1600" dirty="0" smtClean="0">
              <a:solidFill>
                <a:schemeClr val="dk1"/>
              </a:solidFill>
            </a:endParaRPr>
          </a:p>
          <a:p>
            <a:pPr marL="0" marR="0" lvl="0" indent="0" algn="ctr" rtl="0">
              <a:lnSpc>
                <a:spcPct val="100000"/>
              </a:lnSpc>
              <a:spcBef>
                <a:spcPts val="360"/>
              </a:spcBef>
              <a:spcAft>
                <a:spcPts val="0"/>
              </a:spcAft>
              <a:buClr>
                <a:srgbClr val="898989"/>
              </a:buClr>
              <a:buSzPts val="1800"/>
              <a:buFont typeface="Arial"/>
              <a:buNone/>
            </a:pPr>
            <a:r>
              <a:rPr lang="en-US" sz="1600" dirty="0" smtClean="0">
                <a:solidFill>
                  <a:schemeClr val="dk1"/>
                </a:solidFill>
                <a:hlinkClick r:id="rId4"/>
              </a:rPr>
              <a:t>Agnes.Delayahe@univ-lyon2.fr</a:t>
            </a:r>
            <a:endParaRPr sz="1600" dirty="0">
              <a:solidFill>
                <a:schemeClr val="dk1"/>
              </a:solidFill>
            </a:endParaRPr>
          </a:p>
          <a:p>
            <a:pPr marL="0" marR="0" lvl="0" indent="0" algn="ctr" rtl="0">
              <a:lnSpc>
                <a:spcPct val="100000"/>
              </a:lnSpc>
              <a:spcBef>
                <a:spcPts val="360"/>
              </a:spcBef>
              <a:spcAft>
                <a:spcPts val="0"/>
              </a:spcAft>
              <a:buClr>
                <a:schemeClr val="dk1"/>
              </a:buClr>
              <a:buSzPts val="1800"/>
              <a:buFont typeface="Arial"/>
              <a:buNone/>
            </a:pPr>
            <a:r>
              <a:rPr lang="en-US" sz="1600" b="0" i="0" u="none" strike="noStrike" cap="none" dirty="0" err="1">
                <a:solidFill>
                  <a:schemeClr val="dk1"/>
                </a:solidFill>
                <a:sym typeface="Arial"/>
              </a:rPr>
              <a:t>Responsable</a:t>
            </a:r>
            <a:r>
              <a:rPr lang="en-US" sz="1600" b="0" i="0" u="none" strike="noStrike" cap="none" dirty="0">
                <a:solidFill>
                  <a:schemeClr val="dk1"/>
                </a:solidFill>
                <a:sym typeface="Arial"/>
              </a:rPr>
              <a:t> </a:t>
            </a:r>
            <a:r>
              <a:rPr lang="en-US" sz="1600" b="0" i="0" u="none" strike="noStrike" cap="none" dirty="0" err="1">
                <a:solidFill>
                  <a:schemeClr val="dk1"/>
                </a:solidFill>
                <a:sym typeface="Arial"/>
              </a:rPr>
              <a:t>agrégation</a:t>
            </a:r>
            <a:r>
              <a:rPr lang="en-US" sz="1600" b="0" i="0" u="none" strike="noStrike" cap="none" dirty="0">
                <a:solidFill>
                  <a:schemeClr val="dk1"/>
                </a:solidFill>
                <a:sym typeface="Arial"/>
              </a:rPr>
              <a:t> </a:t>
            </a:r>
            <a:r>
              <a:rPr lang="en-US" sz="1600" b="0" i="0" u="none" strike="noStrike" cap="none" dirty="0" err="1">
                <a:solidFill>
                  <a:schemeClr val="dk1"/>
                </a:solidFill>
                <a:sym typeface="Arial"/>
              </a:rPr>
              <a:t>externe</a:t>
            </a:r>
            <a:r>
              <a:rPr lang="en-US" sz="1600" b="0" i="0" u="none" strike="noStrike" cap="none" dirty="0">
                <a:solidFill>
                  <a:schemeClr val="dk1"/>
                </a:solidFill>
                <a:sym typeface="Arial"/>
              </a:rPr>
              <a:t> et interne </a:t>
            </a:r>
            <a:r>
              <a:rPr lang="en-US" sz="1600" b="0" i="0" u="sng" strike="noStrike" cap="none" dirty="0" smtClean="0">
                <a:solidFill>
                  <a:schemeClr val="hlink"/>
                </a:solidFill>
                <a:sym typeface="Arial"/>
                <a:hlinkClick r:id="rId5"/>
              </a:rPr>
              <a:t>Frederic.Herrmann@univ-lyon2.fr</a:t>
            </a:r>
            <a:endParaRPr lang="en-US" sz="1600" b="0" i="0" u="sng" strike="noStrike" cap="none" dirty="0" smtClean="0">
              <a:solidFill>
                <a:schemeClr val="hlink"/>
              </a:solidFill>
              <a:sym typeface="Arial"/>
            </a:endParaRPr>
          </a:p>
          <a:p>
            <a:pPr marL="0" marR="0" lvl="0" indent="0" algn="ctr" rtl="0">
              <a:lnSpc>
                <a:spcPct val="100000"/>
              </a:lnSpc>
              <a:spcBef>
                <a:spcPts val="360"/>
              </a:spcBef>
              <a:spcAft>
                <a:spcPts val="0"/>
              </a:spcAft>
              <a:buClr>
                <a:schemeClr val="dk1"/>
              </a:buClr>
              <a:buSzPts val="1800"/>
              <a:buFont typeface="Arial"/>
              <a:buNone/>
            </a:pPr>
            <a:endParaRPr lang="en-US" sz="1600" u="sng" dirty="0">
              <a:solidFill>
                <a:schemeClr val="hlink"/>
              </a:solidFill>
            </a:endParaRPr>
          </a:p>
        </p:txBody>
      </p:sp>
    </p:spTree>
    <p:extLst>
      <p:ext uri="{BB962C8B-B14F-4D97-AF65-F5344CB8AC3E}">
        <p14:creationId xmlns:p14="http://schemas.microsoft.com/office/powerpoint/2010/main" val="3235576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Les documents MEEF anglais</a:t>
            </a:r>
            <a:endParaRPr lang="fr-FR" dirty="0"/>
          </a:p>
        </p:txBody>
      </p:sp>
      <p:sp>
        <p:nvSpPr>
          <p:cNvPr id="3" name="Sous-titre 2"/>
          <p:cNvSpPr>
            <a:spLocks noGrp="1"/>
          </p:cNvSpPr>
          <p:nvPr>
            <p:ph type="subTitle" idx="1"/>
          </p:nvPr>
        </p:nvSpPr>
        <p:spPr>
          <a:xfrm>
            <a:off x="724277" y="3886200"/>
            <a:ext cx="8143277" cy="1752600"/>
          </a:xfrm>
        </p:spPr>
        <p:txBody>
          <a:bodyPr/>
          <a:lstStyle/>
          <a:p>
            <a:r>
              <a:rPr lang="fr-FR" sz="2400" dirty="0">
                <a:hlinkClick r:id="rId2"/>
              </a:rPr>
              <a:t>https://</a:t>
            </a:r>
            <a:r>
              <a:rPr lang="fr-FR" sz="2400" dirty="0" smtClean="0">
                <a:hlinkClick r:id="rId2"/>
              </a:rPr>
              <a:t>bul.univ-lyon2.fr/index.php/s/GViaUcJm02nsh6H</a:t>
            </a:r>
            <a:endParaRPr lang="fr-FR" sz="2400" dirty="0" smtClean="0"/>
          </a:p>
          <a:p>
            <a:endParaRPr lang="fr-FR" sz="2400" dirty="0"/>
          </a:p>
        </p:txBody>
      </p:sp>
    </p:spTree>
    <p:extLst>
      <p:ext uri="{BB962C8B-B14F-4D97-AF65-F5344CB8AC3E}">
        <p14:creationId xmlns:p14="http://schemas.microsoft.com/office/powerpoint/2010/main" val="37031209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Le MEEF en vidéo</a:t>
            </a:r>
            <a:endParaRPr lang="fr-FR" dirty="0"/>
          </a:p>
        </p:txBody>
      </p:sp>
      <p:sp>
        <p:nvSpPr>
          <p:cNvPr id="3" name="Sous-titre 2"/>
          <p:cNvSpPr>
            <a:spLocks noGrp="1"/>
          </p:cNvSpPr>
          <p:nvPr>
            <p:ph type="subTitle" idx="1"/>
          </p:nvPr>
        </p:nvSpPr>
        <p:spPr>
          <a:xfrm>
            <a:off x="1435395" y="3886200"/>
            <a:ext cx="7432158" cy="1752600"/>
          </a:xfrm>
        </p:spPr>
        <p:txBody>
          <a:bodyPr/>
          <a:lstStyle/>
          <a:p>
            <a:r>
              <a:rPr lang="fr-FR" sz="2400" dirty="0">
                <a:hlinkClick r:id="rId2"/>
              </a:rPr>
              <a:t>https://</a:t>
            </a:r>
            <a:r>
              <a:rPr lang="fr-FR" sz="2400" dirty="0" smtClean="0">
                <a:hlinkClick r:id="rId2"/>
              </a:rPr>
              <a:t>www.youtube.com/watch?v=21uZZJPyt6E</a:t>
            </a:r>
            <a:endParaRPr lang="fr-FR" sz="2400" dirty="0" smtClean="0"/>
          </a:p>
          <a:p>
            <a:endParaRPr lang="fr-FR" sz="2400" dirty="0"/>
          </a:p>
          <a:p>
            <a:r>
              <a:rPr lang="fr-FR" sz="2400">
                <a:hlinkClick r:id="rId3"/>
              </a:rPr>
              <a:t>https://</a:t>
            </a:r>
            <a:r>
              <a:rPr lang="fr-FR" sz="2400" smtClean="0">
                <a:hlinkClick r:id="rId3"/>
              </a:rPr>
              <a:t>langues.univ-lyon2.fr/formation/le-capes-et-le-cafep-avec-le-master-meef</a:t>
            </a:r>
            <a:endParaRPr lang="fr-FR" sz="2400" smtClean="0"/>
          </a:p>
          <a:p>
            <a:endParaRPr lang="fr-FR" sz="2400" dirty="0"/>
          </a:p>
        </p:txBody>
      </p:sp>
    </p:spTree>
    <p:extLst>
      <p:ext uri="{BB962C8B-B14F-4D97-AF65-F5344CB8AC3E}">
        <p14:creationId xmlns:p14="http://schemas.microsoft.com/office/powerpoint/2010/main" val="699125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46790" y="111125"/>
            <a:ext cx="6629399" cy="1295400"/>
          </a:xfrm>
        </p:spPr>
        <p:txBody>
          <a:bodyPr/>
          <a:lstStyle/>
          <a:p>
            <a:r>
              <a:rPr lang="en-US" dirty="0" err="1"/>
              <a:t>Journée</a:t>
            </a:r>
            <a:r>
              <a:rPr lang="en-US" dirty="0"/>
              <a:t> </a:t>
            </a:r>
            <a:r>
              <a:rPr lang="en-US" dirty="0" err="1"/>
              <a:t>d’étude</a:t>
            </a:r>
            <a:r>
              <a:rPr lang="en-US" dirty="0"/>
              <a:t> et </a:t>
            </a:r>
            <a:r>
              <a:rPr lang="en-US" dirty="0" err="1"/>
              <a:t>d’accueil</a:t>
            </a:r>
            <a:r>
              <a:rPr lang="en-US" dirty="0"/>
              <a:t/>
            </a:r>
            <a:br>
              <a:rPr lang="en-US" dirty="0"/>
            </a:br>
            <a:r>
              <a:rPr lang="en-US" dirty="0" smtClean="0"/>
              <a:t>MEEF </a:t>
            </a:r>
            <a:r>
              <a:rPr lang="en-US" dirty="0" err="1" smtClean="0"/>
              <a:t>langues</a:t>
            </a:r>
            <a:r>
              <a:rPr lang="en-US" dirty="0" smtClean="0"/>
              <a:t> 7 sept 2022</a:t>
            </a:r>
            <a:endParaRPr lang="fr-FR" dirty="0"/>
          </a:p>
        </p:txBody>
      </p:sp>
      <p:sp>
        <p:nvSpPr>
          <p:cNvPr id="4" name="Rectangle 3"/>
          <p:cNvSpPr/>
          <p:nvPr/>
        </p:nvSpPr>
        <p:spPr>
          <a:xfrm>
            <a:off x="1041990" y="6510689"/>
            <a:ext cx="6560288" cy="307777"/>
          </a:xfrm>
          <a:prstGeom prst="rect">
            <a:avLst/>
          </a:prstGeom>
        </p:spPr>
        <p:txBody>
          <a:bodyPr wrap="square">
            <a:spAutoFit/>
          </a:bodyPr>
          <a:lstStyle/>
          <a:p>
            <a:r>
              <a:rPr lang="fr-FR" dirty="0">
                <a:hlinkClick r:id="rId2"/>
              </a:rPr>
              <a:t>https://</a:t>
            </a:r>
            <a:r>
              <a:rPr lang="fr-FR" dirty="0" smtClean="0">
                <a:hlinkClick r:id="rId2"/>
              </a:rPr>
              <a:t>www.univ-lyon2.fr/plan-d-acces/plan-campus-berges-du-rhone-1</a:t>
            </a:r>
            <a:endParaRPr lang="fr-FR" dirty="0" smtClean="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8707" y="52050"/>
            <a:ext cx="7987511" cy="64496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17004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1"/>
          <p:cNvSpPr txBox="1">
            <a:spLocks noGrp="1"/>
          </p:cNvSpPr>
          <p:nvPr>
            <p:ph type="title"/>
          </p:nvPr>
        </p:nvSpPr>
        <p:spPr>
          <a:xfrm>
            <a:off x="1752600" y="1587500"/>
            <a:ext cx="5638800" cy="617537"/>
          </a:xfrm>
          <a:prstGeom prst="rect">
            <a:avLst/>
          </a:prstGeom>
          <a:solidFill>
            <a:srgbClr val="EFEFF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AD2276"/>
              </a:buClr>
              <a:buSzPts val="1300"/>
              <a:buFont typeface="Arial"/>
              <a:buNone/>
            </a:pPr>
            <a:r>
              <a:rPr lang="en-US" sz="1300" b="1" i="0" u="none" strike="noStrike" cap="none" dirty="0" smtClean="0">
                <a:solidFill>
                  <a:srgbClr val="AD2276"/>
                </a:solidFill>
                <a:latin typeface="Arial"/>
                <a:ea typeface="Arial"/>
                <a:cs typeface="Arial"/>
                <a:sym typeface="Arial"/>
              </a:rPr>
              <a:t>12 </a:t>
            </a:r>
            <a:r>
              <a:rPr lang="en-US" sz="1300" b="1" i="0" u="none" strike="noStrike" cap="none" dirty="0">
                <a:solidFill>
                  <a:srgbClr val="AD2276"/>
                </a:solidFill>
                <a:latin typeface="Arial"/>
                <a:ea typeface="Arial"/>
                <a:cs typeface="Arial"/>
                <a:sym typeface="Arial"/>
              </a:rPr>
              <a:t>ATOUTS POUR RÉUSSIR </a:t>
            </a:r>
            <a:r>
              <a:rPr lang="en-US" sz="1300" b="1" i="0" u="none" strike="noStrike" cap="none" dirty="0" err="1">
                <a:solidFill>
                  <a:srgbClr val="AD2276"/>
                </a:solidFill>
                <a:latin typeface="Arial"/>
                <a:ea typeface="Arial"/>
                <a:cs typeface="Arial"/>
                <a:sym typeface="Arial"/>
              </a:rPr>
              <a:t>en</a:t>
            </a:r>
            <a:r>
              <a:rPr lang="en-US" sz="1300" b="1" i="0" u="none" strike="noStrike" cap="none" dirty="0">
                <a:solidFill>
                  <a:srgbClr val="AD2276"/>
                </a:solidFill>
                <a:latin typeface="Arial"/>
                <a:ea typeface="Arial"/>
                <a:cs typeface="Arial"/>
                <a:sym typeface="Arial"/>
              </a:rPr>
              <a:t> MEEF </a:t>
            </a:r>
            <a:r>
              <a:rPr lang="en-US" sz="1300" b="1" i="0" u="none" strike="noStrike" cap="none" dirty="0" err="1" smtClean="0">
                <a:solidFill>
                  <a:srgbClr val="AD2276"/>
                </a:solidFill>
                <a:latin typeface="Arial"/>
                <a:ea typeface="Arial"/>
                <a:cs typeface="Arial"/>
                <a:sym typeface="Arial"/>
              </a:rPr>
              <a:t>anglais</a:t>
            </a:r>
            <a:r>
              <a:rPr lang="en-US" sz="1300" b="1" i="0" u="none" strike="noStrike" cap="none" dirty="0" smtClean="0">
                <a:solidFill>
                  <a:srgbClr val="AD2276"/>
                </a:solidFill>
                <a:latin typeface="Arial"/>
                <a:ea typeface="Arial"/>
                <a:cs typeface="Arial"/>
                <a:sym typeface="Arial"/>
              </a:rPr>
              <a:t> à </a:t>
            </a:r>
            <a:r>
              <a:rPr lang="en-US" sz="1300" b="1" i="0" u="none" strike="noStrike" cap="none" dirty="0">
                <a:solidFill>
                  <a:srgbClr val="AD2276"/>
                </a:solidFill>
                <a:latin typeface="Arial"/>
                <a:ea typeface="Arial"/>
                <a:cs typeface="Arial"/>
                <a:sym typeface="Arial"/>
              </a:rPr>
              <a:t>Lyon 2</a:t>
            </a:r>
            <a:endParaRPr dirty="0"/>
          </a:p>
        </p:txBody>
      </p:sp>
      <p:sp>
        <p:nvSpPr>
          <p:cNvPr id="96" name="Google Shape;96;p11"/>
          <p:cNvSpPr txBox="1">
            <a:spLocks noGrp="1"/>
          </p:cNvSpPr>
          <p:nvPr>
            <p:ph type="subTitle" idx="1"/>
          </p:nvPr>
        </p:nvSpPr>
        <p:spPr>
          <a:xfrm>
            <a:off x="1752600" y="2205037"/>
            <a:ext cx="5638800" cy="4248150"/>
          </a:xfrm>
          <a:prstGeom prst="rect">
            <a:avLst/>
          </a:prstGeom>
          <a:solidFill>
            <a:srgbClr val="AD2276"/>
          </a:solidFill>
          <a:ln>
            <a:noFill/>
          </a:ln>
        </p:spPr>
        <p:txBody>
          <a:bodyPr spcFirstLastPara="1" wrap="square" lIns="91425" tIns="45700" rIns="91425" bIns="45700" anchor="ctr" anchorCtr="1">
            <a:noAutofit/>
          </a:bodyPr>
          <a:lstStyle/>
          <a:p>
            <a:pPr marL="228600" marR="0" lvl="0" indent="-215900" algn="l" rtl="0">
              <a:lnSpc>
                <a:spcPct val="100000"/>
              </a:lnSpc>
              <a:spcBef>
                <a:spcPts val="0"/>
              </a:spcBef>
              <a:spcAft>
                <a:spcPts val="0"/>
              </a:spcAft>
              <a:buClr>
                <a:schemeClr val="lt1"/>
              </a:buClr>
              <a:buSzPts val="900"/>
              <a:buFont typeface="Calibri"/>
              <a:buAutoNum type="arabicPeriod"/>
            </a:pPr>
            <a:r>
              <a:rPr lang="en-US" sz="900" b="0" dirty="0" err="1"/>
              <a:t>U</a:t>
            </a:r>
            <a:r>
              <a:rPr lang="en-US" sz="1100" b="0" dirty="0" err="1" smtClean="0"/>
              <a:t>ne</a:t>
            </a:r>
            <a:r>
              <a:rPr lang="en-US" sz="1100" b="0" dirty="0" smtClean="0"/>
              <a:t> </a:t>
            </a:r>
            <a:r>
              <a:rPr lang="en-US" sz="1100" b="0" dirty="0" err="1"/>
              <a:t>journée</a:t>
            </a:r>
            <a:r>
              <a:rPr lang="en-US" sz="1100" b="0" dirty="0"/>
              <a:t> </a:t>
            </a:r>
            <a:r>
              <a:rPr lang="en-US" sz="1100" b="0" dirty="0" err="1"/>
              <a:t>d’étude</a:t>
            </a:r>
            <a:r>
              <a:rPr lang="en-US" sz="1100" b="0" dirty="0"/>
              <a:t> et </a:t>
            </a:r>
            <a:r>
              <a:rPr lang="en-US" sz="1100" b="0" dirty="0" err="1" smtClean="0"/>
              <a:t>d’accueil</a:t>
            </a:r>
            <a:r>
              <a:rPr lang="en-US" sz="1100" b="0" dirty="0" smtClean="0"/>
              <a:t> (7 </a:t>
            </a:r>
            <a:r>
              <a:rPr lang="en-US" sz="1100" b="0" dirty="0" err="1" smtClean="0"/>
              <a:t>septembre</a:t>
            </a:r>
            <a:r>
              <a:rPr lang="en-US" sz="1100" b="0" dirty="0" smtClean="0"/>
              <a:t> 2022).</a:t>
            </a:r>
            <a:endParaRPr sz="1100" b="0" dirty="0"/>
          </a:p>
          <a:p>
            <a:pPr marL="228600" marR="0" lvl="0" indent="-228600" algn="l" rtl="0">
              <a:lnSpc>
                <a:spcPct val="100000"/>
              </a:lnSpc>
              <a:spcBef>
                <a:spcPts val="0"/>
              </a:spcBef>
              <a:spcAft>
                <a:spcPts val="0"/>
              </a:spcAft>
              <a:buClr>
                <a:schemeClr val="lt1"/>
              </a:buClr>
              <a:buSzPts val="1100"/>
              <a:buFont typeface="Calibri"/>
              <a:buAutoNum type="arabicPeriod"/>
            </a:pPr>
            <a:r>
              <a:rPr lang="en-US" sz="1100" b="0" dirty="0"/>
              <a:t>Des </a:t>
            </a:r>
            <a:r>
              <a:rPr lang="en-US" sz="1100" b="0" dirty="0" err="1"/>
              <a:t>enseignants</a:t>
            </a:r>
            <a:r>
              <a:rPr lang="en-US" sz="1100" b="0" dirty="0"/>
              <a:t> </a:t>
            </a:r>
            <a:r>
              <a:rPr lang="en-US" sz="1100" b="0" dirty="0" err="1" smtClean="0"/>
              <a:t>ayant</a:t>
            </a:r>
            <a:r>
              <a:rPr lang="en-US" sz="1100" b="0" dirty="0" smtClean="0"/>
              <a:t> la </a:t>
            </a:r>
            <a:r>
              <a:rPr lang="en-US" sz="1100" b="0" dirty="0" err="1" smtClean="0"/>
              <a:t>pratique</a:t>
            </a:r>
            <a:r>
              <a:rPr lang="en-US" sz="1100" b="0" dirty="0" smtClean="0"/>
              <a:t> des </a:t>
            </a:r>
            <a:r>
              <a:rPr lang="en-US" sz="1100" b="0" dirty="0" err="1"/>
              <a:t>jurys</a:t>
            </a:r>
            <a:r>
              <a:rPr lang="en-US" sz="1100" b="0" dirty="0"/>
              <a:t> de </a:t>
            </a:r>
            <a:r>
              <a:rPr lang="en-US" sz="1100" b="0" dirty="0" err="1" smtClean="0"/>
              <a:t>concours</a:t>
            </a:r>
            <a:r>
              <a:rPr lang="en-US" sz="1100" b="0" dirty="0"/>
              <a:t>.</a:t>
            </a:r>
            <a:endParaRPr sz="1100" b="0" dirty="0"/>
          </a:p>
          <a:p>
            <a:pPr marL="228600" lvl="0" indent="-228600" algn="l" rtl="0">
              <a:spcBef>
                <a:spcPts val="0"/>
              </a:spcBef>
              <a:spcAft>
                <a:spcPts val="0"/>
              </a:spcAft>
              <a:buClr>
                <a:schemeClr val="lt1"/>
              </a:buClr>
              <a:buSzPts val="1100"/>
              <a:buFont typeface="Calibri"/>
              <a:buAutoNum type="arabicPeriod"/>
            </a:pPr>
            <a:r>
              <a:rPr lang="en-US" sz="1100" b="0" dirty="0" err="1"/>
              <a:t>D’excellents</a:t>
            </a:r>
            <a:r>
              <a:rPr lang="en-US" sz="1100" b="0" dirty="0"/>
              <a:t> </a:t>
            </a:r>
            <a:r>
              <a:rPr lang="en-US" sz="1100" b="0" dirty="0" err="1"/>
              <a:t>résultats</a:t>
            </a:r>
            <a:r>
              <a:rPr lang="en-US" sz="1100" b="0" dirty="0"/>
              <a:t> aux </a:t>
            </a:r>
            <a:r>
              <a:rPr lang="en-US" sz="1100" b="0" dirty="0" err="1"/>
              <a:t>concours</a:t>
            </a:r>
            <a:r>
              <a:rPr lang="en-US" sz="1100" b="0" dirty="0"/>
              <a:t>.</a:t>
            </a:r>
            <a:endParaRPr sz="1100" b="0" dirty="0"/>
          </a:p>
          <a:p>
            <a:pPr marL="228600" marR="0" lvl="0" indent="-228600" algn="l" rtl="0">
              <a:lnSpc>
                <a:spcPct val="100000"/>
              </a:lnSpc>
              <a:spcBef>
                <a:spcPts val="0"/>
              </a:spcBef>
              <a:spcAft>
                <a:spcPts val="0"/>
              </a:spcAft>
              <a:buClr>
                <a:schemeClr val="lt1"/>
              </a:buClr>
              <a:buSzPts val="1100"/>
              <a:buFont typeface="Calibri"/>
              <a:buAutoNum type="arabicPeriod"/>
            </a:pPr>
            <a:r>
              <a:rPr lang="en-US" sz="1100" b="0" dirty="0"/>
              <a:t>Des </a:t>
            </a:r>
            <a:r>
              <a:rPr lang="en-US" sz="1100" b="0" dirty="0" err="1"/>
              <a:t>enseignants</a:t>
            </a:r>
            <a:r>
              <a:rPr lang="en-US" sz="1100" b="0" dirty="0"/>
              <a:t> </a:t>
            </a:r>
            <a:r>
              <a:rPr lang="en-US" sz="1100" b="0" dirty="0" err="1"/>
              <a:t>en</a:t>
            </a:r>
            <a:r>
              <a:rPr lang="en-US" sz="1100" b="0" dirty="0"/>
              <a:t> </a:t>
            </a:r>
            <a:r>
              <a:rPr lang="en-US" sz="1100" b="0" dirty="0" err="1"/>
              <a:t>étroite</a:t>
            </a:r>
            <a:r>
              <a:rPr lang="en-US" sz="1100" b="0" dirty="0"/>
              <a:t> collaboration avec </a:t>
            </a:r>
            <a:r>
              <a:rPr lang="en-US" sz="1100" b="0" dirty="0" err="1" smtClean="0"/>
              <a:t>l’inspection</a:t>
            </a:r>
            <a:r>
              <a:rPr lang="en-US" sz="1100" b="0" dirty="0"/>
              <a:t>.</a:t>
            </a:r>
            <a:endParaRPr sz="1100" b="0" dirty="0"/>
          </a:p>
          <a:p>
            <a:pPr marL="228600" marR="0" lvl="0" indent="-228600" algn="l" rtl="0">
              <a:lnSpc>
                <a:spcPct val="100000"/>
              </a:lnSpc>
              <a:spcBef>
                <a:spcPts val="0"/>
              </a:spcBef>
              <a:spcAft>
                <a:spcPts val="0"/>
              </a:spcAft>
              <a:buClr>
                <a:schemeClr val="lt1"/>
              </a:buClr>
              <a:buSzPts val="1100"/>
              <a:buFont typeface="Calibri"/>
              <a:buAutoNum type="arabicPeriod"/>
            </a:pPr>
            <a:r>
              <a:rPr lang="en-US" sz="1100" b="0" dirty="0"/>
              <a:t>Des </a:t>
            </a:r>
            <a:r>
              <a:rPr lang="en-US" sz="1100" b="0" dirty="0" err="1"/>
              <a:t>entraînements</a:t>
            </a:r>
            <a:r>
              <a:rPr lang="en-US" sz="1100" b="0" dirty="0"/>
              <a:t> aux </a:t>
            </a:r>
            <a:r>
              <a:rPr lang="en-US" sz="1100" b="0" dirty="0" err="1"/>
              <a:t>écrits</a:t>
            </a:r>
            <a:r>
              <a:rPr lang="en-US" sz="1100" b="0" dirty="0"/>
              <a:t> et aux </a:t>
            </a:r>
            <a:r>
              <a:rPr lang="en-US" sz="1100" b="0" dirty="0" err="1"/>
              <a:t>oraux</a:t>
            </a:r>
            <a:r>
              <a:rPr lang="en-US" sz="1100" b="0" dirty="0"/>
              <a:t> sur des </a:t>
            </a:r>
            <a:r>
              <a:rPr lang="en-US" sz="1100" b="0" dirty="0" err="1"/>
              <a:t>sujets</a:t>
            </a:r>
            <a:r>
              <a:rPr lang="en-US" sz="1100" b="0" dirty="0"/>
              <a:t> </a:t>
            </a:r>
            <a:r>
              <a:rPr lang="en-US" sz="1100" b="0" dirty="0" err="1" smtClean="0"/>
              <a:t>récents</a:t>
            </a:r>
            <a:r>
              <a:rPr lang="en-US" sz="1100" b="0" dirty="0"/>
              <a:t>.</a:t>
            </a:r>
            <a:endParaRPr sz="1100" b="0" dirty="0"/>
          </a:p>
          <a:p>
            <a:pPr marL="228600" marR="0" lvl="0" indent="-228600" algn="l" rtl="0">
              <a:lnSpc>
                <a:spcPct val="100000"/>
              </a:lnSpc>
              <a:spcBef>
                <a:spcPts val="0"/>
              </a:spcBef>
              <a:spcAft>
                <a:spcPts val="0"/>
              </a:spcAft>
              <a:buClr>
                <a:schemeClr val="lt1"/>
              </a:buClr>
              <a:buSzPts val="1100"/>
              <a:buFont typeface="Calibri"/>
              <a:buAutoNum type="arabicPeriod"/>
            </a:pPr>
            <a:r>
              <a:rPr lang="en-US" sz="1100" b="0" dirty="0"/>
              <a:t>Des </a:t>
            </a:r>
            <a:r>
              <a:rPr lang="en-US" sz="1100" b="0" dirty="0" err="1"/>
              <a:t>enseignants</a:t>
            </a:r>
            <a:r>
              <a:rPr lang="en-US" sz="1100" b="0" dirty="0"/>
              <a:t> qui </a:t>
            </a:r>
            <a:r>
              <a:rPr lang="en-US" sz="1100" b="0" dirty="0" err="1"/>
              <a:t>suivent</a:t>
            </a:r>
            <a:r>
              <a:rPr lang="en-US" sz="1100" b="0" dirty="0"/>
              <a:t> au plus </a:t>
            </a:r>
            <a:r>
              <a:rPr lang="en-US" sz="1100" b="0" dirty="0" err="1"/>
              <a:t>près</a:t>
            </a:r>
            <a:r>
              <a:rPr lang="en-US" sz="1100" b="0" dirty="0"/>
              <a:t> les </a:t>
            </a:r>
            <a:r>
              <a:rPr lang="en-US" sz="1100" b="0" dirty="0" err="1"/>
              <a:t>réformes</a:t>
            </a:r>
            <a:r>
              <a:rPr lang="en-US" sz="1100" b="0" dirty="0"/>
              <a:t> et </a:t>
            </a:r>
            <a:r>
              <a:rPr lang="en-US" sz="1100" b="0" dirty="0" err="1"/>
              <a:t>sont</a:t>
            </a:r>
            <a:r>
              <a:rPr lang="en-US" sz="1100" b="0" dirty="0"/>
              <a:t> force de proposition.</a:t>
            </a:r>
            <a:endParaRPr sz="1100" b="0" dirty="0"/>
          </a:p>
          <a:p>
            <a:pPr marL="228600" marR="0" lvl="0" indent="-228600" algn="l" rtl="0">
              <a:lnSpc>
                <a:spcPct val="100000"/>
              </a:lnSpc>
              <a:spcBef>
                <a:spcPts val="0"/>
              </a:spcBef>
              <a:spcAft>
                <a:spcPts val="0"/>
              </a:spcAft>
              <a:buClr>
                <a:schemeClr val="lt1"/>
              </a:buClr>
              <a:buSzPts val="1100"/>
              <a:buFont typeface="Calibri"/>
              <a:buAutoNum type="arabicPeriod"/>
            </a:pPr>
            <a:r>
              <a:rPr lang="en-US" sz="1100" b="0" dirty="0" err="1"/>
              <a:t>Une</a:t>
            </a:r>
            <a:r>
              <a:rPr lang="en-US" sz="1100" b="0" dirty="0"/>
              <a:t> expertise </a:t>
            </a:r>
            <a:r>
              <a:rPr lang="en-US" sz="1100" b="0" dirty="0" err="1"/>
              <a:t>dans</a:t>
            </a:r>
            <a:r>
              <a:rPr lang="en-US" sz="1100" b="0" dirty="0"/>
              <a:t> la </a:t>
            </a:r>
            <a:r>
              <a:rPr lang="en-US" sz="1100" b="0" dirty="0" err="1"/>
              <a:t>préparation</a:t>
            </a:r>
            <a:r>
              <a:rPr lang="en-US" sz="1100" b="0" dirty="0"/>
              <a:t> aux </a:t>
            </a:r>
            <a:r>
              <a:rPr lang="en-US" sz="1100" b="0" dirty="0" err="1"/>
              <a:t>concours</a:t>
            </a:r>
            <a:r>
              <a:rPr lang="en-US" sz="1100" b="0" dirty="0"/>
              <a:t>, et la formation continue (capes, </a:t>
            </a:r>
            <a:r>
              <a:rPr lang="en-US" sz="1100" b="0" dirty="0" err="1"/>
              <a:t>agrégation</a:t>
            </a:r>
            <a:r>
              <a:rPr lang="en-US" sz="1100" b="0" dirty="0"/>
              <a:t> </a:t>
            </a:r>
            <a:r>
              <a:rPr lang="en-US" sz="1100" b="0" dirty="0" err="1" smtClean="0"/>
              <a:t>externe</a:t>
            </a:r>
            <a:r>
              <a:rPr lang="en-US" sz="1100" b="0" dirty="0" smtClean="0"/>
              <a:t> et interne).</a:t>
            </a:r>
            <a:endParaRPr sz="1100" b="0" dirty="0"/>
          </a:p>
          <a:p>
            <a:pPr marL="228600" marR="0" lvl="0" indent="-228600" algn="l" rtl="0">
              <a:lnSpc>
                <a:spcPct val="100000"/>
              </a:lnSpc>
              <a:spcBef>
                <a:spcPts val="0"/>
              </a:spcBef>
              <a:spcAft>
                <a:spcPts val="0"/>
              </a:spcAft>
              <a:buClr>
                <a:schemeClr val="lt1"/>
              </a:buClr>
              <a:buSzPts val="1100"/>
              <a:buFont typeface="Calibri"/>
              <a:buAutoNum type="arabicPeriod"/>
            </a:pPr>
            <a:r>
              <a:rPr lang="en-US" sz="1100" b="0" dirty="0"/>
              <a:t>Des </a:t>
            </a:r>
            <a:r>
              <a:rPr lang="en-US" sz="1100" b="0" dirty="0" err="1"/>
              <a:t>enseignants</a:t>
            </a:r>
            <a:r>
              <a:rPr lang="en-US" sz="1100" b="0" dirty="0"/>
              <a:t> </a:t>
            </a:r>
            <a:r>
              <a:rPr lang="fr-FR" sz="1100" b="0" dirty="0" smtClean="0"/>
              <a:t>de collège et lycée pour apprendre la pratique de classe.</a:t>
            </a:r>
            <a:endParaRPr sz="1100" b="0" dirty="0"/>
          </a:p>
          <a:p>
            <a:pPr marL="228600" marR="0" lvl="0" indent="-228600" algn="l" rtl="0">
              <a:lnSpc>
                <a:spcPct val="100000"/>
              </a:lnSpc>
              <a:spcBef>
                <a:spcPts val="0"/>
              </a:spcBef>
              <a:spcAft>
                <a:spcPts val="0"/>
              </a:spcAft>
              <a:buClr>
                <a:schemeClr val="lt1"/>
              </a:buClr>
              <a:buSzPts val="1100"/>
              <a:buFont typeface="Calibri"/>
              <a:buAutoNum type="arabicPeriod"/>
            </a:pPr>
            <a:r>
              <a:rPr lang="en-US" sz="1100" b="0" dirty="0"/>
              <a:t>Des </a:t>
            </a:r>
            <a:r>
              <a:rPr lang="en-US" sz="1100" b="0" dirty="0" err="1"/>
              <a:t>enseignants</a:t>
            </a:r>
            <a:r>
              <a:rPr lang="en-US" sz="1100" b="0" dirty="0"/>
              <a:t> </a:t>
            </a:r>
            <a:r>
              <a:rPr lang="en-US" sz="1100" b="0" dirty="0" err="1"/>
              <a:t>qualifiés</a:t>
            </a:r>
            <a:r>
              <a:rPr lang="en-US" sz="1100" b="0" dirty="0"/>
              <a:t> à </a:t>
            </a:r>
            <a:r>
              <a:rPr lang="en-US" sz="1100" b="0" dirty="0" err="1"/>
              <a:t>votre</a:t>
            </a:r>
            <a:r>
              <a:rPr lang="en-US" sz="1100" b="0" dirty="0"/>
              <a:t> </a:t>
            </a:r>
            <a:r>
              <a:rPr lang="en-US" sz="1100" b="0" dirty="0" err="1"/>
              <a:t>écoute</a:t>
            </a:r>
            <a:r>
              <a:rPr lang="en-US" sz="1100" b="0" dirty="0"/>
              <a:t> pour </a:t>
            </a:r>
            <a:r>
              <a:rPr lang="en-US" sz="1100" b="0" dirty="0" err="1"/>
              <a:t>améliorer</a:t>
            </a:r>
            <a:r>
              <a:rPr lang="en-US" sz="1100" b="0" dirty="0"/>
              <a:t> le </a:t>
            </a:r>
            <a:r>
              <a:rPr lang="en-US" sz="1100" b="0" dirty="0" err="1"/>
              <a:t>dispositif</a:t>
            </a:r>
            <a:r>
              <a:rPr lang="en-US" sz="1100" b="0" dirty="0"/>
              <a:t> de formation, et </a:t>
            </a:r>
            <a:r>
              <a:rPr lang="en-US" sz="1100" b="0" dirty="0" err="1"/>
              <a:t>conscients</a:t>
            </a:r>
            <a:r>
              <a:rPr lang="en-US" sz="1100" b="0" dirty="0"/>
              <a:t> des </a:t>
            </a:r>
            <a:r>
              <a:rPr lang="en-US" sz="1100" b="0" dirty="0" err="1"/>
              <a:t>enjeux</a:t>
            </a:r>
            <a:r>
              <a:rPr lang="en-US" sz="1100" b="0" dirty="0"/>
              <a:t> et </a:t>
            </a:r>
            <a:r>
              <a:rPr lang="en-US" sz="1100" b="0" dirty="0" err="1"/>
              <a:t>difficultés</a:t>
            </a:r>
            <a:r>
              <a:rPr lang="en-US" sz="1100" b="0" dirty="0"/>
              <a:t> des </a:t>
            </a:r>
            <a:r>
              <a:rPr lang="en-US" sz="1100" b="0" dirty="0" err="1"/>
              <a:t>années</a:t>
            </a:r>
            <a:r>
              <a:rPr lang="en-US" sz="1100" b="0" dirty="0"/>
              <a:t> </a:t>
            </a:r>
            <a:r>
              <a:rPr lang="en-US" sz="1100" b="0" dirty="0" err="1"/>
              <a:t>meef</a:t>
            </a:r>
            <a:r>
              <a:rPr lang="en-US" sz="1100" b="0" dirty="0"/>
              <a:t>.</a:t>
            </a:r>
            <a:endParaRPr sz="1100" b="0" dirty="0"/>
          </a:p>
          <a:p>
            <a:pPr marL="228600" marR="0" lvl="0" indent="-228600" algn="l" rtl="0">
              <a:lnSpc>
                <a:spcPct val="100000"/>
              </a:lnSpc>
              <a:spcBef>
                <a:spcPts val="0"/>
              </a:spcBef>
              <a:spcAft>
                <a:spcPts val="0"/>
              </a:spcAft>
              <a:buClr>
                <a:schemeClr val="lt1"/>
              </a:buClr>
              <a:buSzPts val="1100"/>
              <a:buFont typeface="Calibri"/>
              <a:buAutoNum type="arabicPeriod"/>
            </a:pPr>
            <a:r>
              <a:rPr lang="en-US" sz="1100" b="0" dirty="0"/>
              <a:t>Des </a:t>
            </a:r>
            <a:r>
              <a:rPr lang="en-US" sz="1100" b="0" dirty="0" err="1"/>
              <a:t>cours</a:t>
            </a:r>
            <a:r>
              <a:rPr lang="en-US" sz="1100" b="0" dirty="0"/>
              <a:t> </a:t>
            </a:r>
            <a:r>
              <a:rPr lang="en-US" sz="1100" b="0" dirty="0" err="1"/>
              <a:t>en</a:t>
            </a:r>
            <a:r>
              <a:rPr lang="en-US" sz="1100" b="0" dirty="0"/>
              <a:t> </a:t>
            </a:r>
            <a:r>
              <a:rPr lang="en-US" sz="1100" b="0" dirty="0" err="1"/>
              <a:t>centre-ville</a:t>
            </a:r>
            <a:r>
              <a:rPr lang="en-US" sz="1100" b="0" dirty="0"/>
              <a:t>, sur le campus des </a:t>
            </a:r>
            <a:r>
              <a:rPr lang="en-US" sz="1100" b="0" dirty="0" err="1"/>
              <a:t>Berges</a:t>
            </a:r>
            <a:r>
              <a:rPr lang="en-US" sz="1100" b="0" dirty="0"/>
              <a:t> du Rhône.</a:t>
            </a:r>
            <a:endParaRPr sz="1100" b="0" dirty="0"/>
          </a:p>
          <a:p>
            <a:pPr marL="228600" marR="0" lvl="0" indent="-228600" algn="l" rtl="0">
              <a:lnSpc>
                <a:spcPct val="100000"/>
              </a:lnSpc>
              <a:spcBef>
                <a:spcPts val="0"/>
              </a:spcBef>
              <a:spcAft>
                <a:spcPts val="0"/>
              </a:spcAft>
              <a:buClr>
                <a:schemeClr val="lt1"/>
              </a:buClr>
              <a:buSzPts val="1100"/>
              <a:buFont typeface="Calibri"/>
              <a:buAutoNum type="arabicPeriod"/>
            </a:pPr>
            <a:r>
              <a:rPr lang="en-US" sz="1100" b="0" dirty="0" smtClean="0"/>
              <a:t>Un </a:t>
            </a:r>
            <a:r>
              <a:rPr lang="en-US" sz="1100" b="0" dirty="0" err="1"/>
              <a:t>adossement</a:t>
            </a:r>
            <a:r>
              <a:rPr lang="en-US" sz="1100" b="0" dirty="0"/>
              <a:t> à la </a:t>
            </a:r>
            <a:r>
              <a:rPr lang="en-US" sz="1100" b="0" dirty="0" err="1"/>
              <a:t>recherche</a:t>
            </a:r>
            <a:r>
              <a:rPr lang="en-US" sz="1100" b="0" dirty="0"/>
              <a:t> </a:t>
            </a:r>
            <a:r>
              <a:rPr lang="en-US" sz="1100" b="0" dirty="0" err="1"/>
              <a:t>en</a:t>
            </a:r>
            <a:r>
              <a:rPr lang="en-US" sz="1100" b="0" dirty="0"/>
              <a:t> </a:t>
            </a:r>
            <a:r>
              <a:rPr lang="en-US" sz="1100" b="0" dirty="0" err="1"/>
              <a:t>didactique</a:t>
            </a:r>
            <a:r>
              <a:rPr lang="en-US" sz="1100" b="0" dirty="0"/>
              <a:t> </a:t>
            </a:r>
            <a:r>
              <a:rPr lang="en-US" sz="1100" b="0" dirty="0" smtClean="0"/>
              <a:t>(</a:t>
            </a:r>
            <a:r>
              <a:rPr lang="en-US" sz="1100" b="0" dirty="0" err="1" smtClean="0"/>
              <a:t>laboratoires</a:t>
            </a:r>
            <a:r>
              <a:rPr lang="en-US" sz="1100" b="0" dirty="0" smtClean="0"/>
              <a:t> </a:t>
            </a:r>
            <a:r>
              <a:rPr lang="en-US" sz="1100" b="0" dirty="0"/>
              <a:t>ICAR et CRTT).</a:t>
            </a:r>
            <a:endParaRPr sz="1100" b="0" dirty="0"/>
          </a:p>
          <a:p>
            <a:pPr marL="228600" marR="0" lvl="0" indent="-228600" algn="l" rtl="0">
              <a:lnSpc>
                <a:spcPct val="100000"/>
              </a:lnSpc>
              <a:spcBef>
                <a:spcPts val="0"/>
              </a:spcBef>
              <a:spcAft>
                <a:spcPts val="0"/>
              </a:spcAft>
              <a:buClr>
                <a:schemeClr val="lt1"/>
              </a:buClr>
              <a:buSzPts val="1100"/>
              <a:buFont typeface="Calibri"/>
              <a:buAutoNum type="arabicPeriod"/>
            </a:pPr>
            <a:r>
              <a:rPr lang="en-US" sz="1100" b="0" dirty="0" smtClean="0"/>
              <a:t>Un </a:t>
            </a:r>
            <a:r>
              <a:rPr lang="en-US" sz="1100" b="0" dirty="0" err="1"/>
              <a:t>réseau</a:t>
            </a:r>
            <a:r>
              <a:rPr lang="en-US" sz="1100" b="0" dirty="0"/>
              <a:t> </a:t>
            </a:r>
            <a:r>
              <a:rPr lang="en-US" sz="1100" b="0" dirty="0" err="1"/>
              <a:t>d’anciens</a:t>
            </a:r>
            <a:r>
              <a:rPr lang="en-US" sz="1100" b="0" dirty="0"/>
              <a:t> </a:t>
            </a:r>
            <a:r>
              <a:rPr lang="en-US" sz="1100" b="0" dirty="0" err="1"/>
              <a:t>élèves</a:t>
            </a:r>
            <a:r>
              <a:rPr lang="en-US" sz="1100" b="0" dirty="0"/>
              <a:t> (https://www.alumnilyon2.fr/) et la </a:t>
            </a:r>
            <a:r>
              <a:rPr lang="en-US" sz="1100" b="0" dirty="0" err="1"/>
              <a:t>mise</a:t>
            </a:r>
            <a:r>
              <a:rPr lang="en-US" sz="1100" b="0" dirty="0"/>
              <a:t> </a:t>
            </a:r>
            <a:r>
              <a:rPr lang="en-US" sz="1100" b="0" dirty="0" err="1"/>
              <a:t>en</a:t>
            </a:r>
            <a:r>
              <a:rPr lang="en-US" sz="1100" b="0" dirty="0"/>
              <a:t> relation entre </a:t>
            </a:r>
            <a:r>
              <a:rPr lang="en-US" sz="1100" b="0" dirty="0" err="1"/>
              <a:t>étudiants</a:t>
            </a:r>
            <a:r>
              <a:rPr lang="en-US" sz="1100" b="0" dirty="0"/>
              <a:t> et </a:t>
            </a:r>
            <a:r>
              <a:rPr lang="en-US" sz="1100" b="0" dirty="0" err="1"/>
              <a:t>néo-titulaires</a:t>
            </a:r>
            <a:r>
              <a:rPr lang="en-US" sz="1100" b="0" dirty="0"/>
              <a:t>, pour un </a:t>
            </a:r>
            <a:r>
              <a:rPr lang="en-US" sz="1100" b="0" dirty="0" err="1"/>
              <a:t>partage</a:t>
            </a:r>
            <a:r>
              <a:rPr lang="en-US" sz="1100" b="0" dirty="0"/>
              <a:t> </a:t>
            </a:r>
            <a:r>
              <a:rPr lang="en-US" sz="1100" b="0" dirty="0" err="1" smtClean="0"/>
              <a:t>d'expérience</a:t>
            </a:r>
            <a:r>
              <a:rPr lang="en-US" sz="1100" b="0" dirty="0"/>
              <a:t>.</a:t>
            </a:r>
            <a:endParaRPr sz="1100" b="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sz="2800" dirty="0" smtClean="0"/>
              <a:t>Qu’en disent les étudiants ?</a:t>
            </a:r>
            <a:endParaRPr lang="fr-FR" sz="2800" dirty="0"/>
          </a:p>
        </p:txBody>
      </p:sp>
      <p:sp>
        <p:nvSpPr>
          <p:cNvPr id="3" name="Sous-titre 2"/>
          <p:cNvSpPr>
            <a:spLocks noGrp="1"/>
          </p:cNvSpPr>
          <p:nvPr>
            <p:ph type="subTitle" idx="1"/>
          </p:nvPr>
        </p:nvSpPr>
        <p:spPr>
          <a:xfrm>
            <a:off x="1631852" y="2947181"/>
            <a:ext cx="6018326" cy="3601329"/>
          </a:xfrm>
        </p:spPr>
        <p:txBody>
          <a:bodyPr/>
          <a:lstStyle/>
          <a:p>
            <a:pPr algn="l"/>
            <a:r>
              <a:rPr lang="fr-FR" sz="1400" b="1" dirty="0" smtClean="0">
                <a:solidFill>
                  <a:schemeClr val="bg2"/>
                </a:solidFill>
                <a:latin typeface="Segoe Script" panose="030B0504020000000003" pitchFamily="66" charset="0"/>
              </a:rPr>
              <a:t>"</a:t>
            </a:r>
            <a:r>
              <a:rPr lang="fr-FR" sz="1400" b="1" dirty="0">
                <a:solidFill>
                  <a:schemeClr val="bg2"/>
                </a:solidFill>
                <a:latin typeface="Segoe Script" panose="030B0504020000000003" pitchFamily="66" charset="0"/>
              </a:rPr>
              <a:t>sans votre aide et sans cet accompagnement sans faille, nous ne pourrions pas être là où nous sommes aujourd'hui</a:t>
            </a:r>
            <a:r>
              <a:rPr lang="fr-FR" sz="1400" b="1" dirty="0" smtClean="0">
                <a:solidFill>
                  <a:schemeClr val="bg2"/>
                </a:solidFill>
                <a:latin typeface="Segoe Script" panose="030B0504020000000003" pitchFamily="66" charset="0"/>
              </a:rPr>
              <a:t>."</a:t>
            </a:r>
            <a:r>
              <a:rPr lang="fr-FR" sz="1400" b="1" dirty="0">
                <a:solidFill>
                  <a:schemeClr val="bg2"/>
                </a:solidFill>
                <a:latin typeface="Segoe Script" panose="030B0504020000000003" pitchFamily="66" charset="0"/>
              </a:rPr>
              <a:t/>
            </a:r>
            <a:br>
              <a:rPr lang="fr-FR" sz="1400" b="1" dirty="0">
                <a:solidFill>
                  <a:schemeClr val="bg2"/>
                </a:solidFill>
                <a:latin typeface="Segoe Script" panose="030B0504020000000003" pitchFamily="66" charset="0"/>
              </a:rPr>
            </a:br>
            <a:endParaRPr lang="fr-FR" sz="1400" b="1" dirty="0">
              <a:solidFill>
                <a:schemeClr val="bg2"/>
              </a:solidFill>
              <a:latin typeface="Segoe Script" panose="030B0504020000000003" pitchFamily="66" charset="0"/>
            </a:endParaRPr>
          </a:p>
          <a:p>
            <a:pPr algn="l"/>
            <a:r>
              <a:rPr lang="fr-FR" sz="1400" b="1" dirty="0">
                <a:solidFill>
                  <a:schemeClr val="bg2"/>
                </a:solidFill>
                <a:latin typeface="Segoe Script" panose="030B0504020000000003" pitchFamily="66" charset="0"/>
              </a:rPr>
              <a:t>"Un très grand merci à vous cette année pour votre soutien et vos conseils dans cette course à la préparation du </a:t>
            </a:r>
            <a:r>
              <a:rPr lang="fr-FR" sz="1400" b="1" dirty="0" smtClean="0">
                <a:solidFill>
                  <a:schemeClr val="bg2"/>
                </a:solidFill>
                <a:latin typeface="Segoe Script" panose="030B0504020000000003" pitchFamily="66" charset="0"/>
              </a:rPr>
              <a:t>CAPES. Vous </a:t>
            </a:r>
            <a:r>
              <a:rPr lang="fr-FR" sz="1400" b="1" dirty="0">
                <a:solidFill>
                  <a:schemeClr val="bg2"/>
                </a:solidFill>
                <a:latin typeface="Segoe Script" panose="030B0504020000000003" pitchFamily="66" charset="0"/>
              </a:rPr>
              <a:t>avez été d'un très grand soutien moral et scolaire pour ma part tout au long de l'année."</a:t>
            </a:r>
            <a:br>
              <a:rPr lang="fr-FR" sz="1400" b="1" dirty="0">
                <a:solidFill>
                  <a:schemeClr val="bg2"/>
                </a:solidFill>
                <a:latin typeface="Segoe Script" panose="030B0504020000000003" pitchFamily="66" charset="0"/>
              </a:rPr>
            </a:br>
            <a:endParaRPr lang="fr-FR" sz="1400" b="1" dirty="0">
              <a:solidFill>
                <a:schemeClr val="bg2"/>
              </a:solidFill>
              <a:latin typeface="Segoe Script" panose="030B0504020000000003" pitchFamily="66" charset="0"/>
            </a:endParaRPr>
          </a:p>
          <a:p>
            <a:pPr algn="l"/>
            <a:r>
              <a:rPr lang="fr-FR" sz="1400" b="1" dirty="0">
                <a:solidFill>
                  <a:schemeClr val="bg2"/>
                </a:solidFill>
                <a:latin typeface="Segoe Script" panose="030B0504020000000003" pitchFamily="66" charset="0"/>
              </a:rPr>
              <a:t>"Je tenais à vous remercier pour votre encadrement et votre bienveillance, cette </a:t>
            </a:r>
            <a:r>
              <a:rPr lang="fr-FR" sz="1400" b="1" dirty="0" smtClean="0">
                <a:solidFill>
                  <a:schemeClr val="bg2"/>
                </a:solidFill>
                <a:latin typeface="Segoe Script" panose="030B0504020000000003" pitchFamily="66" charset="0"/>
              </a:rPr>
              <a:t>année ".</a:t>
            </a:r>
          </a:p>
          <a:p>
            <a:pPr algn="l"/>
            <a:r>
              <a:rPr lang="fr-FR" sz="1400" b="1" dirty="0" smtClean="0">
                <a:solidFill>
                  <a:schemeClr val="bg2"/>
                </a:solidFill>
                <a:latin typeface="Segoe Script" panose="030B0504020000000003" pitchFamily="66" charset="0"/>
              </a:rPr>
              <a:t>"Je </a:t>
            </a:r>
            <a:r>
              <a:rPr lang="fr-FR" sz="1400" b="1" dirty="0">
                <a:solidFill>
                  <a:schemeClr val="bg2"/>
                </a:solidFill>
                <a:latin typeface="Segoe Script" panose="030B0504020000000003" pitchFamily="66" charset="0"/>
              </a:rPr>
              <a:t>voulais tous vous remercier encore une fois pour votre </a:t>
            </a:r>
            <a:r>
              <a:rPr lang="fr-FR" sz="1400" b="1" dirty="0" smtClean="0">
                <a:solidFill>
                  <a:schemeClr val="bg2"/>
                </a:solidFill>
                <a:latin typeface="Segoe Script" panose="030B0504020000000003" pitchFamily="66" charset="0"/>
              </a:rPr>
              <a:t>soutien </a:t>
            </a:r>
            <a:r>
              <a:rPr lang="fr-FR" sz="1400" b="1" dirty="0">
                <a:solidFill>
                  <a:schemeClr val="bg2"/>
                </a:solidFill>
                <a:latin typeface="Segoe Script" panose="030B0504020000000003" pitchFamily="66" charset="0"/>
              </a:rPr>
              <a:t>lors de ma reconversion et vous faire part de mon bonheur et de ma réussite. Je vous dois beaucoup, et je vous serai toujours reconnaissant de votre travail et votre soutien pendant ce Master </a:t>
            </a:r>
            <a:r>
              <a:rPr lang="fr-FR" sz="1400" b="1" dirty="0" err="1" smtClean="0">
                <a:solidFill>
                  <a:schemeClr val="bg2"/>
                </a:solidFill>
                <a:latin typeface="Segoe Script" panose="030B0504020000000003" pitchFamily="66" charset="0"/>
              </a:rPr>
              <a:t>meef</a:t>
            </a:r>
            <a:r>
              <a:rPr lang="fr-FR" sz="1400" b="1" dirty="0" smtClean="0">
                <a:solidFill>
                  <a:schemeClr val="bg2"/>
                </a:solidFill>
                <a:latin typeface="Segoe Script" panose="030B0504020000000003" pitchFamily="66" charset="0"/>
              </a:rPr>
              <a:t>."</a:t>
            </a:r>
            <a:endParaRPr lang="fr-FR" sz="1400" b="1" dirty="0">
              <a:solidFill>
                <a:schemeClr val="bg2"/>
              </a:solidFill>
              <a:latin typeface="Segoe Script" panose="030B0504020000000003" pitchFamily="66" charset="0"/>
            </a:endParaRPr>
          </a:p>
          <a:p>
            <a:endParaRPr lang="fr-FR" dirty="0"/>
          </a:p>
        </p:txBody>
      </p:sp>
    </p:spTree>
    <p:extLst>
      <p:ext uri="{BB962C8B-B14F-4D97-AF65-F5344CB8AC3E}">
        <p14:creationId xmlns:p14="http://schemas.microsoft.com/office/powerpoint/2010/main" val="36995086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13"/>
          <p:cNvSpPr txBox="1">
            <a:spLocks noGrp="1"/>
          </p:cNvSpPr>
          <p:nvPr>
            <p:ph type="ctrTitle"/>
          </p:nvPr>
        </p:nvSpPr>
        <p:spPr>
          <a:xfrm>
            <a:off x="1752600" y="1600200"/>
            <a:ext cx="5638800" cy="1219200"/>
          </a:xfrm>
          <a:prstGeom prst="rect">
            <a:avLst/>
          </a:prstGeom>
          <a:solidFill>
            <a:srgbClr val="EFEFF0"/>
          </a:solidFill>
          <a:ln>
            <a:noFill/>
          </a:ln>
        </p:spPr>
        <p:txBody>
          <a:bodyPr spcFirstLastPara="1" wrap="square" lIns="91425" tIns="45700" rIns="91425" bIns="45700" anchor="ctr" anchorCtr="0">
            <a:noAutofit/>
          </a:bodyPr>
          <a:lstStyle/>
          <a:p>
            <a:pPr>
              <a:buClr>
                <a:srgbClr val="AD2276"/>
              </a:buClr>
              <a:buSzPts val="3700"/>
            </a:pPr>
            <a:r>
              <a:rPr lang="en-US" sz="2800" dirty="0"/>
              <a:t>LE LIEU DE FORMATION</a:t>
            </a:r>
            <a:endParaRPr sz="2800" dirty="0"/>
          </a:p>
        </p:txBody>
      </p:sp>
      <p:sp>
        <p:nvSpPr>
          <p:cNvPr id="108" name="Google Shape;108;p13"/>
          <p:cNvSpPr txBox="1">
            <a:spLocks noGrp="1"/>
          </p:cNvSpPr>
          <p:nvPr>
            <p:ph type="subTitle" idx="1"/>
          </p:nvPr>
        </p:nvSpPr>
        <p:spPr>
          <a:xfrm>
            <a:off x="1752600" y="2819400"/>
            <a:ext cx="6467400" cy="2819400"/>
          </a:xfrm>
          <a:prstGeom prst="rect">
            <a:avLst/>
          </a:prstGeom>
          <a:noFill/>
          <a:ln>
            <a:noFill/>
          </a:ln>
        </p:spPr>
        <p:txBody>
          <a:bodyPr spcFirstLastPara="1" wrap="square" lIns="91425" tIns="45700" rIns="91425" bIns="45700" anchor="t" anchorCtr="0">
            <a:noAutofit/>
          </a:bodyPr>
          <a:lstStyle/>
          <a:p>
            <a:pPr lvl="0">
              <a:spcBef>
                <a:spcPts val="0"/>
              </a:spcBef>
              <a:buClr>
                <a:schemeClr val="dk1"/>
              </a:buClr>
              <a:buSzPts val="1500"/>
            </a:pPr>
            <a:r>
              <a:rPr lang="en-US" sz="1500" b="0" i="0" u="none" strike="noStrike" cap="none" dirty="0">
                <a:solidFill>
                  <a:schemeClr val="dk1"/>
                </a:solidFill>
                <a:latin typeface="Arial"/>
                <a:ea typeface="Arial"/>
                <a:cs typeface="Arial"/>
                <a:sym typeface="Arial"/>
              </a:rPr>
              <a:t>MEEF 1 </a:t>
            </a:r>
            <a:r>
              <a:rPr lang="fr-FR" sz="1500" b="0" i="0" u="none" strike="noStrike" cap="none" dirty="0" smtClean="0">
                <a:solidFill>
                  <a:schemeClr val="dk1"/>
                </a:solidFill>
                <a:latin typeface="Arial"/>
                <a:ea typeface="Arial"/>
                <a:cs typeface="Arial"/>
                <a:sym typeface="Arial"/>
              </a:rPr>
              <a:t>et </a:t>
            </a:r>
            <a:r>
              <a:rPr lang="en-US" sz="1500" b="0" i="0" u="none" strike="noStrike" cap="none" dirty="0" smtClean="0">
                <a:solidFill>
                  <a:schemeClr val="dk1"/>
                </a:solidFill>
                <a:latin typeface="Arial"/>
                <a:ea typeface="Arial"/>
                <a:cs typeface="Arial"/>
                <a:sym typeface="Arial"/>
              </a:rPr>
              <a:t>MEEF </a:t>
            </a:r>
            <a:r>
              <a:rPr lang="en-US" sz="1500" b="0" i="0" u="none" strike="noStrike" cap="none" dirty="0">
                <a:solidFill>
                  <a:schemeClr val="dk1"/>
                </a:solidFill>
                <a:latin typeface="Arial"/>
                <a:ea typeface="Arial"/>
                <a:cs typeface="Arial"/>
                <a:sym typeface="Arial"/>
              </a:rPr>
              <a:t>2 </a:t>
            </a:r>
            <a:r>
              <a:rPr lang="en-US" sz="1500" b="0" i="0" u="none" strike="noStrike" cap="none" dirty="0" smtClean="0">
                <a:solidFill>
                  <a:schemeClr val="dk1"/>
                </a:solidFill>
                <a:latin typeface="Arial"/>
                <a:ea typeface="Arial"/>
                <a:cs typeface="Arial"/>
                <a:sym typeface="Arial"/>
              </a:rPr>
              <a:t>:</a:t>
            </a:r>
          </a:p>
          <a:p>
            <a:pPr lvl="0">
              <a:spcBef>
                <a:spcPts val="0"/>
              </a:spcBef>
              <a:buClr>
                <a:schemeClr val="dk1"/>
              </a:buClr>
              <a:buSzPts val="1500"/>
            </a:pPr>
            <a:r>
              <a:rPr lang="en-US" sz="1500" dirty="0" smtClean="0">
                <a:solidFill>
                  <a:schemeClr val="dk1"/>
                </a:solidFill>
              </a:rPr>
              <a:t>Les </a:t>
            </a:r>
            <a:r>
              <a:rPr lang="en-US" sz="1500" dirty="0" err="1" smtClean="0">
                <a:solidFill>
                  <a:schemeClr val="dk1"/>
                </a:solidFill>
              </a:rPr>
              <a:t>cours</a:t>
            </a:r>
            <a:r>
              <a:rPr lang="en-US" sz="1500" dirty="0" smtClean="0">
                <a:solidFill>
                  <a:schemeClr val="dk1"/>
                </a:solidFill>
              </a:rPr>
              <a:t> </a:t>
            </a:r>
            <a:r>
              <a:rPr lang="en-US" sz="1500" dirty="0" err="1">
                <a:solidFill>
                  <a:schemeClr val="dk1"/>
                </a:solidFill>
              </a:rPr>
              <a:t>ont</a:t>
            </a:r>
            <a:r>
              <a:rPr lang="en-US" sz="1500" dirty="0">
                <a:solidFill>
                  <a:schemeClr val="dk1"/>
                </a:solidFill>
              </a:rPr>
              <a:t> lieu au Campus </a:t>
            </a:r>
            <a:r>
              <a:rPr lang="en-US" sz="1500" dirty="0" smtClean="0">
                <a:solidFill>
                  <a:schemeClr val="dk1"/>
                </a:solidFill>
              </a:rPr>
              <a:t>Pasteur / </a:t>
            </a:r>
            <a:r>
              <a:rPr lang="fr-FR" sz="1500" dirty="0" smtClean="0">
                <a:solidFill>
                  <a:schemeClr val="dk1"/>
                </a:solidFill>
              </a:rPr>
              <a:t>Berges </a:t>
            </a:r>
            <a:r>
              <a:rPr lang="fr-FR" sz="1500" dirty="0">
                <a:solidFill>
                  <a:schemeClr val="dk1"/>
                </a:solidFill>
              </a:rPr>
              <a:t>du </a:t>
            </a:r>
            <a:r>
              <a:rPr lang="fr-FR" sz="1500" dirty="0" smtClean="0">
                <a:solidFill>
                  <a:schemeClr val="dk1"/>
                </a:solidFill>
              </a:rPr>
              <a:t>Rhône</a:t>
            </a:r>
            <a:endParaRPr sz="1500" dirty="0">
              <a:solidFill>
                <a:schemeClr val="dk1"/>
              </a:solidFill>
            </a:endParaRPr>
          </a:p>
          <a:p>
            <a:pPr lvl="0">
              <a:spcBef>
                <a:spcPts val="300"/>
              </a:spcBef>
              <a:buClr>
                <a:schemeClr val="dk1"/>
              </a:buClr>
              <a:buSzPts val="1500"/>
            </a:pPr>
            <a:r>
              <a:rPr lang="fr-FR" sz="1500" dirty="0">
                <a:solidFill>
                  <a:schemeClr val="dk1"/>
                </a:solidFill>
              </a:rPr>
              <a:t>4 bis rue de l’université, 69007 </a:t>
            </a:r>
            <a:r>
              <a:rPr lang="fr-FR" sz="1500" dirty="0" smtClean="0">
                <a:solidFill>
                  <a:schemeClr val="dk1"/>
                </a:solidFill>
              </a:rPr>
              <a:t>Lyon</a:t>
            </a:r>
          </a:p>
          <a:p>
            <a:pPr lvl="0">
              <a:spcBef>
                <a:spcPts val="300"/>
              </a:spcBef>
              <a:buClr>
                <a:schemeClr val="dk1"/>
              </a:buClr>
              <a:buSzPts val="1500"/>
            </a:pPr>
            <a:endParaRPr sz="1500" dirty="0">
              <a:solidFill>
                <a:schemeClr val="dk1"/>
              </a:solidFill>
            </a:endParaRPr>
          </a:p>
          <a:p>
            <a:pPr marL="0" marR="0" lvl="0" indent="0" algn="just" rtl="0">
              <a:lnSpc>
                <a:spcPct val="100000"/>
              </a:lnSpc>
              <a:spcBef>
                <a:spcPts val="300"/>
              </a:spcBef>
              <a:spcAft>
                <a:spcPts val="0"/>
              </a:spcAft>
              <a:buClr>
                <a:schemeClr val="dk1"/>
              </a:buClr>
              <a:buSzPts val="1500"/>
              <a:buFont typeface="Arial"/>
              <a:buNone/>
            </a:pPr>
            <a:r>
              <a:rPr lang="en-US" sz="1500" dirty="0" smtClean="0">
                <a:solidFill>
                  <a:schemeClr val="dk1"/>
                </a:solidFill>
              </a:rPr>
              <a:t>Le </a:t>
            </a:r>
            <a:r>
              <a:rPr lang="en-US" sz="1500" dirty="0">
                <a:solidFill>
                  <a:schemeClr val="dk1"/>
                </a:solidFill>
              </a:rPr>
              <a:t>Master </a:t>
            </a:r>
            <a:r>
              <a:rPr lang="en-US" sz="1500" dirty="0" smtClean="0">
                <a:solidFill>
                  <a:schemeClr val="dk1"/>
                </a:solidFill>
              </a:rPr>
              <a:t>MEEF 2nd </a:t>
            </a:r>
            <a:r>
              <a:rPr lang="en-US" sz="1500" dirty="0" err="1">
                <a:solidFill>
                  <a:schemeClr val="dk1"/>
                </a:solidFill>
              </a:rPr>
              <a:t>degré</a:t>
            </a:r>
            <a:r>
              <a:rPr lang="en-US" sz="1500" dirty="0">
                <a:solidFill>
                  <a:schemeClr val="dk1"/>
                </a:solidFill>
              </a:rPr>
              <a:t> </a:t>
            </a:r>
            <a:r>
              <a:rPr lang="en-US" sz="1500" dirty="0" err="1">
                <a:solidFill>
                  <a:schemeClr val="dk1"/>
                </a:solidFill>
              </a:rPr>
              <a:t>Anglais</a:t>
            </a:r>
            <a:r>
              <a:rPr lang="en-US" sz="1500" dirty="0">
                <a:solidFill>
                  <a:schemeClr val="dk1"/>
                </a:solidFill>
              </a:rPr>
              <a:t> à Lyon 2 </a:t>
            </a:r>
            <a:r>
              <a:rPr lang="en-US" sz="1500" dirty="0" err="1">
                <a:solidFill>
                  <a:schemeClr val="dk1"/>
                </a:solidFill>
              </a:rPr>
              <a:t>s’inscrit</a:t>
            </a:r>
            <a:r>
              <a:rPr lang="en-US" sz="1500" dirty="0">
                <a:solidFill>
                  <a:schemeClr val="dk1"/>
                </a:solidFill>
              </a:rPr>
              <a:t> </a:t>
            </a:r>
            <a:r>
              <a:rPr lang="en-US" sz="1500" dirty="0" err="1">
                <a:solidFill>
                  <a:schemeClr val="dk1"/>
                </a:solidFill>
              </a:rPr>
              <a:t>dans</a:t>
            </a:r>
            <a:r>
              <a:rPr lang="en-US" sz="1500" dirty="0">
                <a:solidFill>
                  <a:schemeClr val="dk1"/>
                </a:solidFill>
              </a:rPr>
              <a:t> </a:t>
            </a:r>
            <a:r>
              <a:rPr lang="en-US" sz="1500" dirty="0" err="1">
                <a:solidFill>
                  <a:schemeClr val="dk1"/>
                </a:solidFill>
              </a:rPr>
              <a:t>une</a:t>
            </a:r>
            <a:r>
              <a:rPr lang="en-US" sz="1500" dirty="0">
                <a:solidFill>
                  <a:schemeClr val="dk1"/>
                </a:solidFill>
              </a:rPr>
              <a:t> collaboration entre </a:t>
            </a:r>
            <a:r>
              <a:rPr lang="en-US" sz="1500" dirty="0" err="1" smtClean="0">
                <a:solidFill>
                  <a:schemeClr val="dk1"/>
                </a:solidFill>
              </a:rPr>
              <a:t>l’INSPé</a:t>
            </a:r>
            <a:r>
              <a:rPr lang="en-US" sz="1500" dirty="0" smtClean="0">
                <a:solidFill>
                  <a:schemeClr val="dk1"/>
                </a:solidFill>
              </a:rPr>
              <a:t> de </a:t>
            </a:r>
            <a:r>
              <a:rPr lang="en-US" sz="1500" dirty="0">
                <a:solidFill>
                  <a:schemeClr val="dk1"/>
                </a:solidFill>
              </a:rPr>
              <a:t>Lyon et les </a:t>
            </a:r>
            <a:r>
              <a:rPr lang="en-US" sz="1500" dirty="0" err="1">
                <a:solidFill>
                  <a:schemeClr val="dk1"/>
                </a:solidFill>
              </a:rPr>
              <a:t>autres</a:t>
            </a:r>
            <a:r>
              <a:rPr lang="en-US" sz="1500" dirty="0">
                <a:solidFill>
                  <a:schemeClr val="dk1"/>
                </a:solidFill>
              </a:rPr>
              <a:t> </a:t>
            </a:r>
            <a:r>
              <a:rPr lang="en-US" sz="1500" dirty="0" err="1">
                <a:solidFill>
                  <a:schemeClr val="dk1"/>
                </a:solidFill>
              </a:rPr>
              <a:t>u</a:t>
            </a:r>
            <a:r>
              <a:rPr lang="en-US" sz="1500" dirty="0" err="1" smtClean="0">
                <a:solidFill>
                  <a:schemeClr val="dk1"/>
                </a:solidFill>
              </a:rPr>
              <a:t>niversités</a:t>
            </a:r>
            <a:r>
              <a:rPr lang="en-US" sz="1500" dirty="0" smtClean="0">
                <a:solidFill>
                  <a:schemeClr val="dk1"/>
                </a:solidFill>
              </a:rPr>
              <a:t> </a:t>
            </a:r>
            <a:r>
              <a:rPr lang="en-US" sz="1500" dirty="0">
                <a:solidFill>
                  <a:schemeClr val="dk1"/>
                </a:solidFill>
              </a:rPr>
              <a:t>LSH du site (Lyon3 et St Etienne</a:t>
            </a:r>
            <a:r>
              <a:rPr lang="en-US" sz="1500" dirty="0" smtClean="0">
                <a:solidFill>
                  <a:schemeClr val="dk1"/>
                </a:solidFill>
              </a:rPr>
              <a:t>). Les </a:t>
            </a:r>
            <a:r>
              <a:rPr lang="en-US" sz="1500" dirty="0" err="1">
                <a:solidFill>
                  <a:schemeClr val="dk1"/>
                </a:solidFill>
              </a:rPr>
              <a:t>maquettes</a:t>
            </a:r>
            <a:r>
              <a:rPr lang="en-US" sz="1500" dirty="0">
                <a:solidFill>
                  <a:schemeClr val="dk1"/>
                </a:solidFill>
              </a:rPr>
              <a:t> et </a:t>
            </a:r>
            <a:r>
              <a:rPr lang="en-US" sz="1500" dirty="0" err="1">
                <a:solidFill>
                  <a:schemeClr val="dk1"/>
                </a:solidFill>
              </a:rPr>
              <a:t>parcours</a:t>
            </a:r>
            <a:r>
              <a:rPr lang="en-US" sz="1500" dirty="0">
                <a:solidFill>
                  <a:schemeClr val="dk1"/>
                </a:solidFill>
              </a:rPr>
              <a:t> (</a:t>
            </a:r>
            <a:r>
              <a:rPr lang="en-US" sz="1500" dirty="0" smtClean="0">
                <a:solidFill>
                  <a:schemeClr val="dk1"/>
                </a:solidFill>
              </a:rPr>
              <a:t>M1 et M2 </a:t>
            </a:r>
            <a:r>
              <a:rPr lang="en-US" sz="1500" dirty="0">
                <a:solidFill>
                  <a:schemeClr val="dk1"/>
                </a:solidFill>
              </a:rPr>
              <a:t>MEEF) </a:t>
            </a:r>
            <a:r>
              <a:rPr lang="en-US" sz="1500" dirty="0" err="1">
                <a:solidFill>
                  <a:schemeClr val="dk1"/>
                </a:solidFill>
              </a:rPr>
              <a:t>sont</a:t>
            </a:r>
            <a:r>
              <a:rPr lang="en-US" sz="1500" dirty="0">
                <a:solidFill>
                  <a:schemeClr val="dk1"/>
                </a:solidFill>
              </a:rPr>
              <a:t> </a:t>
            </a:r>
            <a:r>
              <a:rPr lang="en-US" sz="1500" dirty="0" err="1">
                <a:solidFill>
                  <a:schemeClr val="dk1"/>
                </a:solidFill>
              </a:rPr>
              <a:t>identiques</a:t>
            </a:r>
            <a:r>
              <a:rPr lang="en-US" sz="1500" dirty="0">
                <a:solidFill>
                  <a:schemeClr val="dk1"/>
                </a:solidFill>
              </a:rPr>
              <a:t> et co-</a:t>
            </a:r>
            <a:r>
              <a:rPr lang="en-US" sz="1500" dirty="0" err="1">
                <a:solidFill>
                  <a:schemeClr val="dk1"/>
                </a:solidFill>
              </a:rPr>
              <a:t>habilités</a:t>
            </a:r>
            <a:r>
              <a:rPr lang="en-US" sz="1500" dirty="0" smtClean="0">
                <a:solidFill>
                  <a:schemeClr val="dk1"/>
                </a:solidFill>
              </a:rPr>
              <a:t>.</a:t>
            </a:r>
            <a:endParaRPr sz="1500" dirty="0">
              <a:solidFill>
                <a:schemeClr val="dk1"/>
              </a:solidFill>
            </a:endParaRPr>
          </a:p>
          <a:p>
            <a:pPr marL="0" marR="0" lvl="0" indent="0" algn="ctr" rtl="0">
              <a:lnSpc>
                <a:spcPct val="100000"/>
              </a:lnSpc>
              <a:spcBef>
                <a:spcPts val="560"/>
              </a:spcBef>
              <a:spcAft>
                <a:spcPts val="0"/>
              </a:spcAft>
              <a:buClr>
                <a:srgbClr val="898989"/>
              </a:buClr>
              <a:buSzPts val="2800"/>
              <a:buFont typeface="Arial"/>
              <a:buNone/>
            </a:pPr>
            <a:r>
              <a:rPr lang="en-US" sz="2800" b="0" i="0" u="none" strike="noStrike" cap="none" dirty="0">
                <a:solidFill>
                  <a:srgbClr val="898989"/>
                </a:solidFill>
                <a:latin typeface="Arial"/>
                <a:ea typeface="Arial"/>
                <a:cs typeface="Arial"/>
                <a:sym typeface="Arial"/>
              </a:rPr>
              <a:t> </a:t>
            </a:r>
            <a:endParaRPr dirty="0"/>
          </a:p>
          <a:p>
            <a:pPr marL="0" marR="0" lvl="0" indent="0" algn="ctr" rtl="0">
              <a:spcBef>
                <a:spcPts val="560"/>
              </a:spcBef>
              <a:spcAft>
                <a:spcPts val="0"/>
              </a:spcAft>
              <a:buClr>
                <a:srgbClr val="888888"/>
              </a:buClr>
              <a:buSzPts val="2800"/>
              <a:buFont typeface="Arial"/>
              <a:buNone/>
            </a:pPr>
            <a:endParaRPr sz="2800" b="0" i="0" u="none" strike="noStrike" cap="none" dirty="0">
              <a:solidFill>
                <a:srgbClr val="898989"/>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Thème Office">
  <a:themeElements>
    <a:clrScheme name="Bureau">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hème Office">
  <a:themeElements>
    <a:clrScheme name="Bureau">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267</TotalTime>
  <Words>623</Words>
  <Application>Microsoft Office PowerPoint</Application>
  <PresentationFormat>Affichage à l'écran (4:3)</PresentationFormat>
  <Paragraphs>106</Paragraphs>
  <Slides>18</Slides>
  <Notes>10</Notes>
  <HiddenSlides>0</HiddenSlides>
  <MMClips>0</MMClips>
  <ScaleCrop>false</ScaleCrop>
  <HeadingPairs>
    <vt:vector size="4" baseType="variant">
      <vt:variant>
        <vt:lpstr>Thème</vt:lpstr>
      </vt:variant>
      <vt:variant>
        <vt:i4>2</vt:i4>
      </vt:variant>
      <vt:variant>
        <vt:lpstr>Titres des diapositives</vt:lpstr>
      </vt:variant>
      <vt:variant>
        <vt:i4>18</vt:i4>
      </vt:variant>
    </vt:vector>
  </HeadingPairs>
  <TitlesOfParts>
    <vt:vector size="20" baseType="lpstr">
      <vt:lpstr>Thème Office</vt:lpstr>
      <vt:lpstr>1_Thème Office</vt:lpstr>
      <vt:lpstr>MASTER MEEF ANGLAIS MENTION : MÉTIERS DE L’ENSEIGNEMENT, DE L’EDUCATION ET DE LA FORMATION 2ND DEGRÉ (MEEF)</vt:lpstr>
      <vt:lpstr>Votre interlocutrice pour la gestion administrative</vt:lpstr>
      <vt:lpstr>Vos contacts pour la pédagogie</vt:lpstr>
      <vt:lpstr>Les documents MEEF anglais</vt:lpstr>
      <vt:lpstr>Le MEEF en vidéo</vt:lpstr>
      <vt:lpstr>Journée d’étude et d’accueil MEEF langues 7 sept 2022</vt:lpstr>
      <vt:lpstr>12 ATOUTS POUR RÉUSSIR en MEEF anglais à Lyon 2</vt:lpstr>
      <vt:lpstr>Qu’en disent les étudiants ?</vt:lpstr>
      <vt:lpstr>LE LIEU DE FORMATION</vt:lpstr>
      <vt:lpstr> LE MASTER MEEF, 2ND DEGRÉ ANGLAIS DE LYON 2, SE PRÉPARE EN DEUX ANNÉES : MEEF 1 ET MEEF 2.</vt:lpstr>
      <vt:lpstr>ADMISSION</vt:lpstr>
      <vt:lpstr>DATES STAGES</vt:lpstr>
      <vt:lpstr>MEEF 2 : UN MÉMOIRE commencé en MEEF1</vt:lpstr>
      <vt:lpstr>Le concours en master 2</vt:lpstr>
      <vt:lpstr>Volume horaire</vt:lpstr>
      <vt:lpstr>Maquettes indicatives</vt:lpstr>
      <vt:lpstr>Emploi du temps indicatif MEEF1</vt:lpstr>
      <vt:lpstr>Emploi du temps indicatif MEEF2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MASTER MEEF ANGLAIS – 2019/2020 MENTION : MÉTIERS DE L’ENSEIGNEMENT, DE L’EDUCATION ET DE LA FORMATION 2ND DEGRÉ (MEEF)</dc:title>
  <dc:creator>Joséphine</dc:creator>
  <cp:lastModifiedBy>anoyme</cp:lastModifiedBy>
  <cp:revision>43</cp:revision>
  <dcterms:modified xsi:type="dcterms:W3CDTF">2022-08-26T12:40:12Z</dcterms:modified>
</cp:coreProperties>
</file>